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 SemiBold"/>
      <p:regular r:id="rId11"/>
      <p:bold r:id="rId12"/>
      <p:italic r:id="rId13"/>
      <p:boldItalic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Bebas Neue"/>
      <p:regular r:id="rId19"/>
    </p:embeddedFont>
    <p:embeddedFont>
      <p:font typeface="Cantarell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j3Ko8Dkr+dTEc/5wbm4qAkcPAn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tarell-regular.fntdata"/><Relationship Id="rId22" Type="http://schemas.openxmlformats.org/officeDocument/2006/relationships/font" Target="fonts/Cantarell-italic.fntdata"/><Relationship Id="rId21" Type="http://schemas.openxmlformats.org/officeDocument/2006/relationships/font" Target="fonts/Cantarell-bold.fntdata"/><Relationship Id="rId24" Type="http://customschemas.google.com/relationships/presentationmetadata" Target="metadata"/><Relationship Id="rId23" Type="http://schemas.openxmlformats.org/officeDocument/2006/relationships/font" Target="fonts/Cantarell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SemiBold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SemiBold-italic.fntdata"/><Relationship Id="rId12" Type="http://schemas.openxmlformats.org/officeDocument/2006/relationships/font" Target="fonts/MontserratSemiBold-bold.fntdata"/><Relationship Id="rId15" Type="http://schemas.openxmlformats.org/officeDocument/2006/relationships/font" Target="fonts/Montserrat-regular.fntdata"/><Relationship Id="rId14" Type="http://schemas.openxmlformats.org/officeDocument/2006/relationships/font" Target="fonts/MontserratSemiBold-boldItalic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BebasNeue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8" name="Google Shape;35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5" name="Google Shape;35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9" name="Google Shape;35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geed04c31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3" name="Google Shape;3613;geed04c31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geed04c317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6" name="Google Shape;3626;geed04c317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eed04c317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0" name="Google Shape;3640;geed04c317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/>
          <p:nvPr/>
        </p:nvSpPr>
        <p:spPr>
          <a:xfrm>
            <a:off x="283025" y="1201200"/>
            <a:ext cx="7823700" cy="3182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5"/>
          <p:cNvSpPr/>
          <p:nvPr/>
        </p:nvSpPr>
        <p:spPr>
          <a:xfrm>
            <a:off x="497225" y="921025"/>
            <a:ext cx="7795500" cy="3248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5"/>
          <p:cNvSpPr/>
          <p:nvPr/>
        </p:nvSpPr>
        <p:spPr>
          <a:xfrm>
            <a:off x="720000" y="726925"/>
            <a:ext cx="4959900" cy="2440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5"/>
          <p:cNvSpPr/>
          <p:nvPr/>
        </p:nvSpPr>
        <p:spPr>
          <a:xfrm>
            <a:off x="5679900" y="726925"/>
            <a:ext cx="1389000" cy="322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5"/>
          <p:cNvSpPr/>
          <p:nvPr/>
        </p:nvSpPr>
        <p:spPr>
          <a:xfrm>
            <a:off x="7068900" y="726925"/>
            <a:ext cx="1355100" cy="1778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5"/>
          <p:cNvSpPr/>
          <p:nvPr/>
        </p:nvSpPr>
        <p:spPr>
          <a:xfrm>
            <a:off x="583128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5"/>
          <p:cNvSpPr/>
          <p:nvPr/>
        </p:nvSpPr>
        <p:spPr>
          <a:xfrm>
            <a:off x="594781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5"/>
          <p:cNvSpPr/>
          <p:nvPr/>
        </p:nvSpPr>
        <p:spPr>
          <a:xfrm>
            <a:off x="606433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5"/>
          <p:cNvSpPr/>
          <p:nvPr/>
        </p:nvSpPr>
        <p:spPr>
          <a:xfrm>
            <a:off x="618086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5"/>
          <p:cNvSpPr/>
          <p:nvPr/>
        </p:nvSpPr>
        <p:spPr>
          <a:xfrm>
            <a:off x="629738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5"/>
          <p:cNvSpPr/>
          <p:nvPr/>
        </p:nvSpPr>
        <p:spPr>
          <a:xfrm>
            <a:off x="641391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5"/>
          <p:cNvSpPr/>
          <p:nvPr/>
        </p:nvSpPr>
        <p:spPr>
          <a:xfrm>
            <a:off x="653043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5"/>
          <p:cNvSpPr/>
          <p:nvPr/>
        </p:nvSpPr>
        <p:spPr>
          <a:xfrm>
            <a:off x="664696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5"/>
          <p:cNvSpPr/>
          <p:nvPr/>
        </p:nvSpPr>
        <p:spPr>
          <a:xfrm>
            <a:off x="676348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5"/>
          <p:cNvSpPr/>
          <p:nvPr/>
        </p:nvSpPr>
        <p:spPr>
          <a:xfrm>
            <a:off x="688001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5"/>
          <p:cNvSpPr/>
          <p:nvPr/>
        </p:nvSpPr>
        <p:spPr>
          <a:xfrm>
            <a:off x="583128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5"/>
          <p:cNvSpPr/>
          <p:nvPr/>
        </p:nvSpPr>
        <p:spPr>
          <a:xfrm>
            <a:off x="594781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5"/>
          <p:cNvSpPr/>
          <p:nvPr/>
        </p:nvSpPr>
        <p:spPr>
          <a:xfrm>
            <a:off x="606433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5"/>
          <p:cNvSpPr/>
          <p:nvPr/>
        </p:nvSpPr>
        <p:spPr>
          <a:xfrm>
            <a:off x="618086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5"/>
          <p:cNvSpPr/>
          <p:nvPr/>
        </p:nvSpPr>
        <p:spPr>
          <a:xfrm>
            <a:off x="629738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5"/>
          <p:cNvSpPr/>
          <p:nvPr/>
        </p:nvSpPr>
        <p:spPr>
          <a:xfrm>
            <a:off x="641391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5"/>
          <p:cNvSpPr/>
          <p:nvPr/>
        </p:nvSpPr>
        <p:spPr>
          <a:xfrm>
            <a:off x="653043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5"/>
          <p:cNvSpPr/>
          <p:nvPr/>
        </p:nvSpPr>
        <p:spPr>
          <a:xfrm>
            <a:off x="664696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5"/>
          <p:cNvSpPr/>
          <p:nvPr/>
        </p:nvSpPr>
        <p:spPr>
          <a:xfrm>
            <a:off x="676348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5"/>
          <p:cNvSpPr/>
          <p:nvPr/>
        </p:nvSpPr>
        <p:spPr>
          <a:xfrm>
            <a:off x="688001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5"/>
          <p:cNvSpPr/>
          <p:nvPr/>
        </p:nvSpPr>
        <p:spPr>
          <a:xfrm>
            <a:off x="583128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5"/>
          <p:cNvSpPr/>
          <p:nvPr/>
        </p:nvSpPr>
        <p:spPr>
          <a:xfrm>
            <a:off x="594781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5"/>
          <p:cNvSpPr/>
          <p:nvPr/>
        </p:nvSpPr>
        <p:spPr>
          <a:xfrm>
            <a:off x="606433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5"/>
          <p:cNvSpPr/>
          <p:nvPr/>
        </p:nvSpPr>
        <p:spPr>
          <a:xfrm>
            <a:off x="618086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5"/>
          <p:cNvSpPr/>
          <p:nvPr/>
        </p:nvSpPr>
        <p:spPr>
          <a:xfrm>
            <a:off x="629738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5"/>
          <p:cNvSpPr/>
          <p:nvPr/>
        </p:nvSpPr>
        <p:spPr>
          <a:xfrm>
            <a:off x="641391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5"/>
          <p:cNvSpPr/>
          <p:nvPr/>
        </p:nvSpPr>
        <p:spPr>
          <a:xfrm>
            <a:off x="653043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5"/>
          <p:cNvSpPr/>
          <p:nvPr/>
        </p:nvSpPr>
        <p:spPr>
          <a:xfrm>
            <a:off x="664696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5"/>
          <p:cNvSpPr/>
          <p:nvPr/>
        </p:nvSpPr>
        <p:spPr>
          <a:xfrm>
            <a:off x="676348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5"/>
          <p:cNvSpPr/>
          <p:nvPr/>
        </p:nvSpPr>
        <p:spPr>
          <a:xfrm>
            <a:off x="688001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5"/>
          <p:cNvSpPr/>
          <p:nvPr/>
        </p:nvSpPr>
        <p:spPr>
          <a:xfrm>
            <a:off x="583128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5"/>
          <p:cNvSpPr/>
          <p:nvPr/>
        </p:nvSpPr>
        <p:spPr>
          <a:xfrm>
            <a:off x="594781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5"/>
          <p:cNvSpPr/>
          <p:nvPr/>
        </p:nvSpPr>
        <p:spPr>
          <a:xfrm>
            <a:off x="606433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5"/>
          <p:cNvSpPr/>
          <p:nvPr/>
        </p:nvSpPr>
        <p:spPr>
          <a:xfrm>
            <a:off x="618086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5"/>
          <p:cNvSpPr/>
          <p:nvPr/>
        </p:nvSpPr>
        <p:spPr>
          <a:xfrm>
            <a:off x="629738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5"/>
          <p:cNvSpPr/>
          <p:nvPr/>
        </p:nvSpPr>
        <p:spPr>
          <a:xfrm>
            <a:off x="641391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5"/>
          <p:cNvSpPr/>
          <p:nvPr/>
        </p:nvSpPr>
        <p:spPr>
          <a:xfrm>
            <a:off x="653043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5"/>
          <p:cNvSpPr/>
          <p:nvPr/>
        </p:nvSpPr>
        <p:spPr>
          <a:xfrm>
            <a:off x="664696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5"/>
          <p:cNvSpPr/>
          <p:nvPr/>
        </p:nvSpPr>
        <p:spPr>
          <a:xfrm>
            <a:off x="676348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5"/>
          <p:cNvSpPr/>
          <p:nvPr/>
        </p:nvSpPr>
        <p:spPr>
          <a:xfrm>
            <a:off x="688001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/>
          <p:nvPr/>
        </p:nvSpPr>
        <p:spPr>
          <a:xfrm>
            <a:off x="583128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5"/>
          <p:cNvSpPr/>
          <p:nvPr/>
        </p:nvSpPr>
        <p:spPr>
          <a:xfrm>
            <a:off x="594781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5"/>
          <p:cNvSpPr/>
          <p:nvPr/>
        </p:nvSpPr>
        <p:spPr>
          <a:xfrm>
            <a:off x="606433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5"/>
          <p:cNvSpPr/>
          <p:nvPr/>
        </p:nvSpPr>
        <p:spPr>
          <a:xfrm>
            <a:off x="618086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5"/>
          <p:cNvSpPr/>
          <p:nvPr/>
        </p:nvSpPr>
        <p:spPr>
          <a:xfrm>
            <a:off x="629738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5"/>
          <p:cNvSpPr/>
          <p:nvPr/>
        </p:nvSpPr>
        <p:spPr>
          <a:xfrm>
            <a:off x="641391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653043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5"/>
          <p:cNvSpPr/>
          <p:nvPr/>
        </p:nvSpPr>
        <p:spPr>
          <a:xfrm>
            <a:off x="664696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5"/>
          <p:cNvSpPr/>
          <p:nvPr/>
        </p:nvSpPr>
        <p:spPr>
          <a:xfrm>
            <a:off x="676348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5"/>
          <p:cNvSpPr/>
          <p:nvPr/>
        </p:nvSpPr>
        <p:spPr>
          <a:xfrm>
            <a:off x="688001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5"/>
          <p:cNvSpPr/>
          <p:nvPr/>
        </p:nvSpPr>
        <p:spPr>
          <a:xfrm>
            <a:off x="583128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5"/>
          <p:cNvSpPr/>
          <p:nvPr/>
        </p:nvSpPr>
        <p:spPr>
          <a:xfrm>
            <a:off x="594781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5"/>
          <p:cNvSpPr/>
          <p:nvPr/>
        </p:nvSpPr>
        <p:spPr>
          <a:xfrm>
            <a:off x="606433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5"/>
          <p:cNvSpPr/>
          <p:nvPr/>
        </p:nvSpPr>
        <p:spPr>
          <a:xfrm>
            <a:off x="618086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5"/>
          <p:cNvSpPr/>
          <p:nvPr/>
        </p:nvSpPr>
        <p:spPr>
          <a:xfrm>
            <a:off x="629738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5"/>
          <p:cNvSpPr/>
          <p:nvPr/>
        </p:nvSpPr>
        <p:spPr>
          <a:xfrm>
            <a:off x="641391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5"/>
          <p:cNvSpPr/>
          <p:nvPr/>
        </p:nvSpPr>
        <p:spPr>
          <a:xfrm>
            <a:off x="653043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5"/>
          <p:cNvSpPr/>
          <p:nvPr/>
        </p:nvSpPr>
        <p:spPr>
          <a:xfrm>
            <a:off x="664696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5"/>
          <p:cNvSpPr/>
          <p:nvPr/>
        </p:nvSpPr>
        <p:spPr>
          <a:xfrm>
            <a:off x="676348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5"/>
          <p:cNvSpPr/>
          <p:nvPr/>
        </p:nvSpPr>
        <p:spPr>
          <a:xfrm>
            <a:off x="688001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5"/>
          <p:cNvSpPr/>
          <p:nvPr/>
        </p:nvSpPr>
        <p:spPr>
          <a:xfrm>
            <a:off x="583128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5"/>
          <p:cNvSpPr/>
          <p:nvPr/>
        </p:nvSpPr>
        <p:spPr>
          <a:xfrm>
            <a:off x="594781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5"/>
          <p:cNvSpPr/>
          <p:nvPr/>
        </p:nvSpPr>
        <p:spPr>
          <a:xfrm>
            <a:off x="606433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5"/>
          <p:cNvSpPr/>
          <p:nvPr/>
        </p:nvSpPr>
        <p:spPr>
          <a:xfrm>
            <a:off x="618086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5"/>
          <p:cNvSpPr/>
          <p:nvPr/>
        </p:nvSpPr>
        <p:spPr>
          <a:xfrm>
            <a:off x="629738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5"/>
          <p:cNvSpPr/>
          <p:nvPr/>
        </p:nvSpPr>
        <p:spPr>
          <a:xfrm>
            <a:off x="641391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5"/>
          <p:cNvSpPr/>
          <p:nvPr/>
        </p:nvSpPr>
        <p:spPr>
          <a:xfrm>
            <a:off x="653043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5"/>
          <p:cNvSpPr/>
          <p:nvPr/>
        </p:nvSpPr>
        <p:spPr>
          <a:xfrm>
            <a:off x="664696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5"/>
          <p:cNvSpPr/>
          <p:nvPr/>
        </p:nvSpPr>
        <p:spPr>
          <a:xfrm>
            <a:off x="676348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5"/>
          <p:cNvSpPr/>
          <p:nvPr/>
        </p:nvSpPr>
        <p:spPr>
          <a:xfrm>
            <a:off x="688001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5"/>
          <p:cNvSpPr/>
          <p:nvPr/>
        </p:nvSpPr>
        <p:spPr>
          <a:xfrm>
            <a:off x="583128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5"/>
          <p:cNvSpPr/>
          <p:nvPr/>
        </p:nvSpPr>
        <p:spPr>
          <a:xfrm>
            <a:off x="594781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5"/>
          <p:cNvSpPr/>
          <p:nvPr/>
        </p:nvSpPr>
        <p:spPr>
          <a:xfrm>
            <a:off x="606433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5"/>
          <p:cNvSpPr/>
          <p:nvPr/>
        </p:nvSpPr>
        <p:spPr>
          <a:xfrm>
            <a:off x="618086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5"/>
          <p:cNvSpPr/>
          <p:nvPr/>
        </p:nvSpPr>
        <p:spPr>
          <a:xfrm>
            <a:off x="629738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5"/>
          <p:cNvSpPr/>
          <p:nvPr/>
        </p:nvSpPr>
        <p:spPr>
          <a:xfrm>
            <a:off x="641391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5"/>
          <p:cNvSpPr/>
          <p:nvPr/>
        </p:nvSpPr>
        <p:spPr>
          <a:xfrm>
            <a:off x="653043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5"/>
          <p:cNvSpPr/>
          <p:nvPr/>
        </p:nvSpPr>
        <p:spPr>
          <a:xfrm>
            <a:off x="664696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5"/>
          <p:cNvSpPr/>
          <p:nvPr/>
        </p:nvSpPr>
        <p:spPr>
          <a:xfrm>
            <a:off x="676348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5"/>
          <p:cNvSpPr/>
          <p:nvPr/>
        </p:nvSpPr>
        <p:spPr>
          <a:xfrm>
            <a:off x="688001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5"/>
          <p:cNvSpPr/>
          <p:nvPr/>
        </p:nvSpPr>
        <p:spPr>
          <a:xfrm>
            <a:off x="583128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5"/>
          <p:cNvSpPr/>
          <p:nvPr/>
        </p:nvSpPr>
        <p:spPr>
          <a:xfrm>
            <a:off x="594781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5"/>
          <p:cNvSpPr/>
          <p:nvPr/>
        </p:nvSpPr>
        <p:spPr>
          <a:xfrm>
            <a:off x="606433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5"/>
          <p:cNvSpPr/>
          <p:nvPr/>
        </p:nvSpPr>
        <p:spPr>
          <a:xfrm>
            <a:off x="618086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5"/>
          <p:cNvSpPr/>
          <p:nvPr/>
        </p:nvSpPr>
        <p:spPr>
          <a:xfrm>
            <a:off x="629738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5"/>
          <p:cNvSpPr/>
          <p:nvPr/>
        </p:nvSpPr>
        <p:spPr>
          <a:xfrm>
            <a:off x="641391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5"/>
          <p:cNvSpPr/>
          <p:nvPr/>
        </p:nvSpPr>
        <p:spPr>
          <a:xfrm>
            <a:off x="653043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5"/>
          <p:cNvSpPr/>
          <p:nvPr/>
        </p:nvSpPr>
        <p:spPr>
          <a:xfrm>
            <a:off x="664696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5"/>
          <p:cNvSpPr/>
          <p:nvPr/>
        </p:nvSpPr>
        <p:spPr>
          <a:xfrm>
            <a:off x="676348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5"/>
          <p:cNvSpPr/>
          <p:nvPr/>
        </p:nvSpPr>
        <p:spPr>
          <a:xfrm>
            <a:off x="688001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5"/>
          <p:cNvSpPr/>
          <p:nvPr/>
        </p:nvSpPr>
        <p:spPr>
          <a:xfrm>
            <a:off x="583128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5"/>
          <p:cNvSpPr/>
          <p:nvPr/>
        </p:nvSpPr>
        <p:spPr>
          <a:xfrm>
            <a:off x="594781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5"/>
          <p:cNvSpPr/>
          <p:nvPr/>
        </p:nvSpPr>
        <p:spPr>
          <a:xfrm>
            <a:off x="606433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5"/>
          <p:cNvSpPr/>
          <p:nvPr/>
        </p:nvSpPr>
        <p:spPr>
          <a:xfrm>
            <a:off x="618086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5"/>
          <p:cNvSpPr/>
          <p:nvPr/>
        </p:nvSpPr>
        <p:spPr>
          <a:xfrm>
            <a:off x="629738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5"/>
          <p:cNvSpPr/>
          <p:nvPr/>
        </p:nvSpPr>
        <p:spPr>
          <a:xfrm>
            <a:off x="641391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5"/>
          <p:cNvSpPr/>
          <p:nvPr/>
        </p:nvSpPr>
        <p:spPr>
          <a:xfrm>
            <a:off x="653043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5"/>
          <p:cNvSpPr/>
          <p:nvPr/>
        </p:nvSpPr>
        <p:spPr>
          <a:xfrm>
            <a:off x="664696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5"/>
          <p:cNvSpPr/>
          <p:nvPr/>
        </p:nvSpPr>
        <p:spPr>
          <a:xfrm>
            <a:off x="676348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5"/>
          <p:cNvSpPr/>
          <p:nvPr/>
        </p:nvSpPr>
        <p:spPr>
          <a:xfrm>
            <a:off x="688001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5"/>
          <p:cNvSpPr/>
          <p:nvPr/>
        </p:nvSpPr>
        <p:spPr>
          <a:xfrm>
            <a:off x="583128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5"/>
          <p:cNvSpPr/>
          <p:nvPr/>
        </p:nvSpPr>
        <p:spPr>
          <a:xfrm>
            <a:off x="594781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5"/>
          <p:cNvSpPr/>
          <p:nvPr/>
        </p:nvSpPr>
        <p:spPr>
          <a:xfrm>
            <a:off x="606433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5"/>
          <p:cNvSpPr/>
          <p:nvPr/>
        </p:nvSpPr>
        <p:spPr>
          <a:xfrm>
            <a:off x="618086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5"/>
          <p:cNvSpPr/>
          <p:nvPr/>
        </p:nvSpPr>
        <p:spPr>
          <a:xfrm>
            <a:off x="629738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5"/>
          <p:cNvSpPr/>
          <p:nvPr/>
        </p:nvSpPr>
        <p:spPr>
          <a:xfrm>
            <a:off x="641391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5"/>
          <p:cNvSpPr/>
          <p:nvPr/>
        </p:nvSpPr>
        <p:spPr>
          <a:xfrm>
            <a:off x="653043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5"/>
          <p:cNvSpPr/>
          <p:nvPr/>
        </p:nvSpPr>
        <p:spPr>
          <a:xfrm>
            <a:off x="664696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5"/>
          <p:cNvSpPr/>
          <p:nvPr/>
        </p:nvSpPr>
        <p:spPr>
          <a:xfrm>
            <a:off x="676348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5"/>
          <p:cNvSpPr/>
          <p:nvPr/>
        </p:nvSpPr>
        <p:spPr>
          <a:xfrm>
            <a:off x="688001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5"/>
          <p:cNvSpPr/>
          <p:nvPr/>
        </p:nvSpPr>
        <p:spPr>
          <a:xfrm>
            <a:off x="583128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5"/>
          <p:cNvSpPr/>
          <p:nvPr/>
        </p:nvSpPr>
        <p:spPr>
          <a:xfrm>
            <a:off x="594781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5"/>
          <p:cNvSpPr/>
          <p:nvPr/>
        </p:nvSpPr>
        <p:spPr>
          <a:xfrm>
            <a:off x="606433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5"/>
          <p:cNvSpPr/>
          <p:nvPr/>
        </p:nvSpPr>
        <p:spPr>
          <a:xfrm>
            <a:off x="618086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5"/>
          <p:cNvSpPr/>
          <p:nvPr/>
        </p:nvSpPr>
        <p:spPr>
          <a:xfrm>
            <a:off x="629738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5"/>
          <p:cNvSpPr/>
          <p:nvPr/>
        </p:nvSpPr>
        <p:spPr>
          <a:xfrm>
            <a:off x="641391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5"/>
          <p:cNvSpPr/>
          <p:nvPr/>
        </p:nvSpPr>
        <p:spPr>
          <a:xfrm>
            <a:off x="653043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5"/>
          <p:cNvSpPr/>
          <p:nvPr/>
        </p:nvSpPr>
        <p:spPr>
          <a:xfrm>
            <a:off x="664696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5"/>
          <p:cNvSpPr/>
          <p:nvPr/>
        </p:nvSpPr>
        <p:spPr>
          <a:xfrm>
            <a:off x="676348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5"/>
          <p:cNvSpPr/>
          <p:nvPr/>
        </p:nvSpPr>
        <p:spPr>
          <a:xfrm>
            <a:off x="688001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5"/>
          <p:cNvSpPr/>
          <p:nvPr/>
        </p:nvSpPr>
        <p:spPr>
          <a:xfrm>
            <a:off x="583128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5"/>
          <p:cNvSpPr/>
          <p:nvPr/>
        </p:nvSpPr>
        <p:spPr>
          <a:xfrm>
            <a:off x="594781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5"/>
          <p:cNvSpPr/>
          <p:nvPr/>
        </p:nvSpPr>
        <p:spPr>
          <a:xfrm>
            <a:off x="606433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5"/>
          <p:cNvSpPr/>
          <p:nvPr/>
        </p:nvSpPr>
        <p:spPr>
          <a:xfrm>
            <a:off x="618086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5"/>
          <p:cNvSpPr/>
          <p:nvPr/>
        </p:nvSpPr>
        <p:spPr>
          <a:xfrm>
            <a:off x="629738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5"/>
          <p:cNvSpPr/>
          <p:nvPr/>
        </p:nvSpPr>
        <p:spPr>
          <a:xfrm>
            <a:off x="641391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5"/>
          <p:cNvSpPr/>
          <p:nvPr/>
        </p:nvSpPr>
        <p:spPr>
          <a:xfrm>
            <a:off x="653043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5"/>
          <p:cNvSpPr/>
          <p:nvPr/>
        </p:nvSpPr>
        <p:spPr>
          <a:xfrm>
            <a:off x="664696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5"/>
          <p:cNvSpPr/>
          <p:nvPr/>
        </p:nvSpPr>
        <p:spPr>
          <a:xfrm>
            <a:off x="676348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5"/>
          <p:cNvSpPr/>
          <p:nvPr/>
        </p:nvSpPr>
        <p:spPr>
          <a:xfrm>
            <a:off x="688001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5"/>
          <p:cNvSpPr/>
          <p:nvPr/>
        </p:nvSpPr>
        <p:spPr>
          <a:xfrm>
            <a:off x="583128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5"/>
          <p:cNvSpPr/>
          <p:nvPr/>
        </p:nvSpPr>
        <p:spPr>
          <a:xfrm>
            <a:off x="594781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5"/>
          <p:cNvSpPr/>
          <p:nvPr/>
        </p:nvSpPr>
        <p:spPr>
          <a:xfrm>
            <a:off x="606433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5"/>
          <p:cNvSpPr/>
          <p:nvPr/>
        </p:nvSpPr>
        <p:spPr>
          <a:xfrm>
            <a:off x="618086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5"/>
          <p:cNvSpPr/>
          <p:nvPr/>
        </p:nvSpPr>
        <p:spPr>
          <a:xfrm>
            <a:off x="629738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5"/>
          <p:cNvSpPr/>
          <p:nvPr/>
        </p:nvSpPr>
        <p:spPr>
          <a:xfrm>
            <a:off x="641391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5"/>
          <p:cNvSpPr/>
          <p:nvPr/>
        </p:nvSpPr>
        <p:spPr>
          <a:xfrm>
            <a:off x="653043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5"/>
          <p:cNvSpPr/>
          <p:nvPr/>
        </p:nvSpPr>
        <p:spPr>
          <a:xfrm>
            <a:off x="664696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5"/>
          <p:cNvSpPr/>
          <p:nvPr/>
        </p:nvSpPr>
        <p:spPr>
          <a:xfrm>
            <a:off x="676348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5"/>
          <p:cNvSpPr/>
          <p:nvPr/>
        </p:nvSpPr>
        <p:spPr>
          <a:xfrm>
            <a:off x="688001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5"/>
          <p:cNvSpPr/>
          <p:nvPr/>
        </p:nvSpPr>
        <p:spPr>
          <a:xfrm>
            <a:off x="583128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5"/>
          <p:cNvSpPr/>
          <p:nvPr/>
        </p:nvSpPr>
        <p:spPr>
          <a:xfrm>
            <a:off x="594781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5"/>
          <p:cNvSpPr/>
          <p:nvPr/>
        </p:nvSpPr>
        <p:spPr>
          <a:xfrm>
            <a:off x="606433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5"/>
          <p:cNvSpPr/>
          <p:nvPr/>
        </p:nvSpPr>
        <p:spPr>
          <a:xfrm>
            <a:off x="618086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5"/>
          <p:cNvSpPr/>
          <p:nvPr/>
        </p:nvSpPr>
        <p:spPr>
          <a:xfrm>
            <a:off x="629738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5"/>
          <p:cNvSpPr/>
          <p:nvPr/>
        </p:nvSpPr>
        <p:spPr>
          <a:xfrm>
            <a:off x="641391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5"/>
          <p:cNvSpPr/>
          <p:nvPr/>
        </p:nvSpPr>
        <p:spPr>
          <a:xfrm>
            <a:off x="653043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5"/>
          <p:cNvSpPr/>
          <p:nvPr/>
        </p:nvSpPr>
        <p:spPr>
          <a:xfrm>
            <a:off x="664696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5"/>
          <p:cNvSpPr/>
          <p:nvPr/>
        </p:nvSpPr>
        <p:spPr>
          <a:xfrm>
            <a:off x="676348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5"/>
          <p:cNvSpPr/>
          <p:nvPr/>
        </p:nvSpPr>
        <p:spPr>
          <a:xfrm>
            <a:off x="688001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5"/>
          <p:cNvSpPr/>
          <p:nvPr/>
        </p:nvSpPr>
        <p:spPr>
          <a:xfrm>
            <a:off x="583128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5"/>
          <p:cNvSpPr/>
          <p:nvPr/>
        </p:nvSpPr>
        <p:spPr>
          <a:xfrm>
            <a:off x="594781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5"/>
          <p:cNvSpPr/>
          <p:nvPr/>
        </p:nvSpPr>
        <p:spPr>
          <a:xfrm>
            <a:off x="606433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5"/>
          <p:cNvSpPr/>
          <p:nvPr/>
        </p:nvSpPr>
        <p:spPr>
          <a:xfrm>
            <a:off x="618086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5"/>
          <p:cNvSpPr/>
          <p:nvPr/>
        </p:nvSpPr>
        <p:spPr>
          <a:xfrm>
            <a:off x="629738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5"/>
          <p:cNvSpPr/>
          <p:nvPr/>
        </p:nvSpPr>
        <p:spPr>
          <a:xfrm>
            <a:off x="641391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5"/>
          <p:cNvSpPr/>
          <p:nvPr/>
        </p:nvSpPr>
        <p:spPr>
          <a:xfrm>
            <a:off x="653043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5"/>
          <p:cNvSpPr/>
          <p:nvPr/>
        </p:nvSpPr>
        <p:spPr>
          <a:xfrm>
            <a:off x="664696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5"/>
          <p:cNvSpPr/>
          <p:nvPr/>
        </p:nvSpPr>
        <p:spPr>
          <a:xfrm>
            <a:off x="676348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5"/>
          <p:cNvSpPr/>
          <p:nvPr/>
        </p:nvSpPr>
        <p:spPr>
          <a:xfrm>
            <a:off x="688001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5"/>
          <p:cNvSpPr/>
          <p:nvPr/>
        </p:nvSpPr>
        <p:spPr>
          <a:xfrm>
            <a:off x="583128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5"/>
          <p:cNvSpPr/>
          <p:nvPr/>
        </p:nvSpPr>
        <p:spPr>
          <a:xfrm>
            <a:off x="594781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5"/>
          <p:cNvSpPr/>
          <p:nvPr/>
        </p:nvSpPr>
        <p:spPr>
          <a:xfrm>
            <a:off x="606433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5"/>
          <p:cNvSpPr/>
          <p:nvPr/>
        </p:nvSpPr>
        <p:spPr>
          <a:xfrm>
            <a:off x="618086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5"/>
          <p:cNvSpPr/>
          <p:nvPr/>
        </p:nvSpPr>
        <p:spPr>
          <a:xfrm>
            <a:off x="629738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5"/>
          <p:cNvSpPr/>
          <p:nvPr/>
        </p:nvSpPr>
        <p:spPr>
          <a:xfrm>
            <a:off x="641391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5"/>
          <p:cNvSpPr/>
          <p:nvPr/>
        </p:nvSpPr>
        <p:spPr>
          <a:xfrm>
            <a:off x="653043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5"/>
          <p:cNvSpPr/>
          <p:nvPr/>
        </p:nvSpPr>
        <p:spPr>
          <a:xfrm>
            <a:off x="664696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5"/>
          <p:cNvSpPr/>
          <p:nvPr/>
        </p:nvSpPr>
        <p:spPr>
          <a:xfrm>
            <a:off x="676348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5"/>
          <p:cNvSpPr/>
          <p:nvPr/>
        </p:nvSpPr>
        <p:spPr>
          <a:xfrm>
            <a:off x="688001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5"/>
          <p:cNvSpPr/>
          <p:nvPr/>
        </p:nvSpPr>
        <p:spPr>
          <a:xfrm>
            <a:off x="583128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5"/>
          <p:cNvSpPr/>
          <p:nvPr/>
        </p:nvSpPr>
        <p:spPr>
          <a:xfrm>
            <a:off x="594781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5"/>
          <p:cNvSpPr/>
          <p:nvPr/>
        </p:nvSpPr>
        <p:spPr>
          <a:xfrm>
            <a:off x="606433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5"/>
          <p:cNvSpPr/>
          <p:nvPr/>
        </p:nvSpPr>
        <p:spPr>
          <a:xfrm>
            <a:off x="618086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5"/>
          <p:cNvSpPr/>
          <p:nvPr/>
        </p:nvSpPr>
        <p:spPr>
          <a:xfrm>
            <a:off x="629738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5"/>
          <p:cNvSpPr/>
          <p:nvPr/>
        </p:nvSpPr>
        <p:spPr>
          <a:xfrm>
            <a:off x="641391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5"/>
          <p:cNvSpPr/>
          <p:nvPr/>
        </p:nvSpPr>
        <p:spPr>
          <a:xfrm>
            <a:off x="653043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5"/>
          <p:cNvSpPr/>
          <p:nvPr/>
        </p:nvSpPr>
        <p:spPr>
          <a:xfrm>
            <a:off x="664696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5"/>
          <p:cNvSpPr/>
          <p:nvPr/>
        </p:nvSpPr>
        <p:spPr>
          <a:xfrm>
            <a:off x="676348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5"/>
          <p:cNvSpPr/>
          <p:nvPr/>
        </p:nvSpPr>
        <p:spPr>
          <a:xfrm>
            <a:off x="688001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5"/>
          <p:cNvSpPr/>
          <p:nvPr/>
        </p:nvSpPr>
        <p:spPr>
          <a:xfrm>
            <a:off x="583128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5"/>
          <p:cNvSpPr/>
          <p:nvPr/>
        </p:nvSpPr>
        <p:spPr>
          <a:xfrm>
            <a:off x="594781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5"/>
          <p:cNvSpPr/>
          <p:nvPr/>
        </p:nvSpPr>
        <p:spPr>
          <a:xfrm>
            <a:off x="606433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5"/>
          <p:cNvSpPr/>
          <p:nvPr/>
        </p:nvSpPr>
        <p:spPr>
          <a:xfrm>
            <a:off x="618086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5"/>
          <p:cNvSpPr/>
          <p:nvPr/>
        </p:nvSpPr>
        <p:spPr>
          <a:xfrm>
            <a:off x="629738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5"/>
          <p:cNvSpPr/>
          <p:nvPr/>
        </p:nvSpPr>
        <p:spPr>
          <a:xfrm>
            <a:off x="641391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5"/>
          <p:cNvSpPr/>
          <p:nvPr/>
        </p:nvSpPr>
        <p:spPr>
          <a:xfrm>
            <a:off x="653043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5"/>
          <p:cNvSpPr/>
          <p:nvPr/>
        </p:nvSpPr>
        <p:spPr>
          <a:xfrm>
            <a:off x="664696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5"/>
          <p:cNvSpPr/>
          <p:nvPr/>
        </p:nvSpPr>
        <p:spPr>
          <a:xfrm>
            <a:off x="676348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5"/>
          <p:cNvSpPr/>
          <p:nvPr/>
        </p:nvSpPr>
        <p:spPr>
          <a:xfrm>
            <a:off x="688001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5"/>
          <p:cNvSpPr/>
          <p:nvPr/>
        </p:nvSpPr>
        <p:spPr>
          <a:xfrm>
            <a:off x="583128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5"/>
          <p:cNvSpPr/>
          <p:nvPr/>
        </p:nvSpPr>
        <p:spPr>
          <a:xfrm>
            <a:off x="594781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5"/>
          <p:cNvSpPr/>
          <p:nvPr/>
        </p:nvSpPr>
        <p:spPr>
          <a:xfrm>
            <a:off x="606433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5"/>
          <p:cNvSpPr/>
          <p:nvPr/>
        </p:nvSpPr>
        <p:spPr>
          <a:xfrm>
            <a:off x="618086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5"/>
          <p:cNvSpPr/>
          <p:nvPr/>
        </p:nvSpPr>
        <p:spPr>
          <a:xfrm>
            <a:off x="629738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5"/>
          <p:cNvSpPr/>
          <p:nvPr/>
        </p:nvSpPr>
        <p:spPr>
          <a:xfrm>
            <a:off x="641391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5"/>
          <p:cNvSpPr/>
          <p:nvPr/>
        </p:nvSpPr>
        <p:spPr>
          <a:xfrm>
            <a:off x="653043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5"/>
          <p:cNvSpPr/>
          <p:nvPr/>
        </p:nvSpPr>
        <p:spPr>
          <a:xfrm>
            <a:off x="664696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5"/>
          <p:cNvSpPr/>
          <p:nvPr/>
        </p:nvSpPr>
        <p:spPr>
          <a:xfrm>
            <a:off x="676348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5"/>
          <p:cNvSpPr/>
          <p:nvPr/>
        </p:nvSpPr>
        <p:spPr>
          <a:xfrm>
            <a:off x="688001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5"/>
          <p:cNvSpPr/>
          <p:nvPr/>
        </p:nvSpPr>
        <p:spPr>
          <a:xfrm>
            <a:off x="583128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5"/>
          <p:cNvSpPr/>
          <p:nvPr/>
        </p:nvSpPr>
        <p:spPr>
          <a:xfrm>
            <a:off x="594781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5"/>
          <p:cNvSpPr/>
          <p:nvPr/>
        </p:nvSpPr>
        <p:spPr>
          <a:xfrm>
            <a:off x="606433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5"/>
          <p:cNvSpPr/>
          <p:nvPr/>
        </p:nvSpPr>
        <p:spPr>
          <a:xfrm>
            <a:off x="618086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5"/>
          <p:cNvSpPr/>
          <p:nvPr/>
        </p:nvSpPr>
        <p:spPr>
          <a:xfrm>
            <a:off x="629738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5"/>
          <p:cNvSpPr/>
          <p:nvPr/>
        </p:nvSpPr>
        <p:spPr>
          <a:xfrm>
            <a:off x="641391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5"/>
          <p:cNvSpPr/>
          <p:nvPr/>
        </p:nvSpPr>
        <p:spPr>
          <a:xfrm>
            <a:off x="653043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5"/>
          <p:cNvSpPr/>
          <p:nvPr/>
        </p:nvSpPr>
        <p:spPr>
          <a:xfrm>
            <a:off x="664696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5"/>
          <p:cNvSpPr/>
          <p:nvPr/>
        </p:nvSpPr>
        <p:spPr>
          <a:xfrm>
            <a:off x="676348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5"/>
          <p:cNvSpPr/>
          <p:nvPr/>
        </p:nvSpPr>
        <p:spPr>
          <a:xfrm>
            <a:off x="688001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5"/>
          <p:cNvSpPr/>
          <p:nvPr/>
        </p:nvSpPr>
        <p:spPr>
          <a:xfrm>
            <a:off x="583128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5"/>
          <p:cNvSpPr/>
          <p:nvPr/>
        </p:nvSpPr>
        <p:spPr>
          <a:xfrm>
            <a:off x="594781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5"/>
          <p:cNvSpPr/>
          <p:nvPr/>
        </p:nvSpPr>
        <p:spPr>
          <a:xfrm>
            <a:off x="606433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5"/>
          <p:cNvSpPr/>
          <p:nvPr/>
        </p:nvSpPr>
        <p:spPr>
          <a:xfrm>
            <a:off x="618086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5"/>
          <p:cNvSpPr/>
          <p:nvPr/>
        </p:nvSpPr>
        <p:spPr>
          <a:xfrm>
            <a:off x="629738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5"/>
          <p:cNvSpPr/>
          <p:nvPr/>
        </p:nvSpPr>
        <p:spPr>
          <a:xfrm>
            <a:off x="641391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5"/>
          <p:cNvSpPr/>
          <p:nvPr/>
        </p:nvSpPr>
        <p:spPr>
          <a:xfrm>
            <a:off x="653043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5"/>
          <p:cNvSpPr/>
          <p:nvPr/>
        </p:nvSpPr>
        <p:spPr>
          <a:xfrm>
            <a:off x="664696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5"/>
          <p:cNvSpPr/>
          <p:nvPr/>
        </p:nvSpPr>
        <p:spPr>
          <a:xfrm>
            <a:off x="676348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5"/>
          <p:cNvSpPr/>
          <p:nvPr/>
        </p:nvSpPr>
        <p:spPr>
          <a:xfrm>
            <a:off x="688001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5"/>
          <p:cNvSpPr/>
          <p:nvPr/>
        </p:nvSpPr>
        <p:spPr>
          <a:xfrm>
            <a:off x="583128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5"/>
          <p:cNvSpPr/>
          <p:nvPr/>
        </p:nvSpPr>
        <p:spPr>
          <a:xfrm>
            <a:off x="594781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5"/>
          <p:cNvSpPr/>
          <p:nvPr/>
        </p:nvSpPr>
        <p:spPr>
          <a:xfrm>
            <a:off x="606433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5"/>
          <p:cNvSpPr/>
          <p:nvPr/>
        </p:nvSpPr>
        <p:spPr>
          <a:xfrm>
            <a:off x="618086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5"/>
          <p:cNvSpPr/>
          <p:nvPr/>
        </p:nvSpPr>
        <p:spPr>
          <a:xfrm>
            <a:off x="629738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5"/>
          <p:cNvSpPr/>
          <p:nvPr/>
        </p:nvSpPr>
        <p:spPr>
          <a:xfrm>
            <a:off x="641391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5"/>
          <p:cNvSpPr/>
          <p:nvPr/>
        </p:nvSpPr>
        <p:spPr>
          <a:xfrm>
            <a:off x="653043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5"/>
          <p:cNvSpPr/>
          <p:nvPr/>
        </p:nvSpPr>
        <p:spPr>
          <a:xfrm>
            <a:off x="664696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5"/>
          <p:cNvSpPr/>
          <p:nvPr/>
        </p:nvSpPr>
        <p:spPr>
          <a:xfrm>
            <a:off x="676348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5"/>
          <p:cNvSpPr/>
          <p:nvPr/>
        </p:nvSpPr>
        <p:spPr>
          <a:xfrm>
            <a:off x="688001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5"/>
          <p:cNvSpPr/>
          <p:nvPr/>
        </p:nvSpPr>
        <p:spPr>
          <a:xfrm>
            <a:off x="583128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5"/>
          <p:cNvSpPr/>
          <p:nvPr/>
        </p:nvSpPr>
        <p:spPr>
          <a:xfrm>
            <a:off x="594781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5"/>
          <p:cNvSpPr/>
          <p:nvPr/>
        </p:nvSpPr>
        <p:spPr>
          <a:xfrm>
            <a:off x="606433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5"/>
          <p:cNvSpPr/>
          <p:nvPr/>
        </p:nvSpPr>
        <p:spPr>
          <a:xfrm>
            <a:off x="618086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5"/>
          <p:cNvSpPr/>
          <p:nvPr/>
        </p:nvSpPr>
        <p:spPr>
          <a:xfrm>
            <a:off x="629738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5"/>
          <p:cNvSpPr/>
          <p:nvPr/>
        </p:nvSpPr>
        <p:spPr>
          <a:xfrm>
            <a:off x="641391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5"/>
          <p:cNvSpPr/>
          <p:nvPr/>
        </p:nvSpPr>
        <p:spPr>
          <a:xfrm>
            <a:off x="653043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5"/>
          <p:cNvSpPr/>
          <p:nvPr/>
        </p:nvSpPr>
        <p:spPr>
          <a:xfrm>
            <a:off x="664696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5"/>
          <p:cNvSpPr/>
          <p:nvPr/>
        </p:nvSpPr>
        <p:spPr>
          <a:xfrm>
            <a:off x="676348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5"/>
          <p:cNvSpPr/>
          <p:nvPr/>
        </p:nvSpPr>
        <p:spPr>
          <a:xfrm>
            <a:off x="688001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5"/>
          <p:cNvSpPr/>
          <p:nvPr/>
        </p:nvSpPr>
        <p:spPr>
          <a:xfrm>
            <a:off x="583128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5"/>
          <p:cNvSpPr/>
          <p:nvPr/>
        </p:nvSpPr>
        <p:spPr>
          <a:xfrm>
            <a:off x="594781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5"/>
          <p:cNvSpPr/>
          <p:nvPr/>
        </p:nvSpPr>
        <p:spPr>
          <a:xfrm>
            <a:off x="606433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5"/>
          <p:cNvSpPr/>
          <p:nvPr/>
        </p:nvSpPr>
        <p:spPr>
          <a:xfrm>
            <a:off x="618086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5"/>
          <p:cNvSpPr/>
          <p:nvPr/>
        </p:nvSpPr>
        <p:spPr>
          <a:xfrm>
            <a:off x="629738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5"/>
          <p:cNvSpPr/>
          <p:nvPr/>
        </p:nvSpPr>
        <p:spPr>
          <a:xfrm>
            <a:off x="641391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5"/>
          <p:cNvSpPr/>
          <p:nvPr/>
        </p:nvSpPr>
        <p:spPr>
          <a:xfrm>
            <a:off x="653043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5"/>
          <p:cNvSpPr/>
          <p:nvPr/>
        </p:nvSpPr>
        <p:spPr>
          <a:xfrm>
            <a:off x="664696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5"/>
          <p:cNvSpPr/>
          <p:nvPr/>
        </p:nvSpPr>
        <p:spPr>
          <a:xfrm>
            <a:off x="676348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5"/>
          <p:cNvSpPr/>
          <p:nvPr/>
        </p:nvSpPr>
        <p:spPr>
          <a:xfrm>
            <a:off x="688001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5"/>
          <p:cNvSpPr/>
          <p:nvPr/>
        </p:nvSpPr>
        <p:spPr>
          <a:xfrm>
            <a:off x="583128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5"/>
          <p:cNvSpPr/>
          <p:nvPr/>
        </p:nvSpPr>
        <p:spPr>
          <a:xfrm>
            <a:off x="594781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5"/>
          <p:cNvSpPr/>
          <p:nvPr/>
        </p:nvSpPr>
        <p:spPr>
          <a:xfrm>
            <a:off x="606433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5"/>
          <p:cNvSpPr/>
          <p:nvPr/>
        </p:nvSpPr>
        <p:spPr>
          <a:xfrm>
            <a:off x="618086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5"/>
          <p:cNvSpPr/>
          <p:nvPr/>
        </p:nvSpPr>
        <p:spPr>
          <a:xfrm>
            <a:off x="629738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5"/>
          <p:cNvSpPr/>
          <p:nvPr/>
        </p:nvSpPr>
        <p:spPr>
          <a:xfrm>
            <a:off x="641391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5"/>
          <p:cNvSpPr/>
          <p:nvPr/>
        </p:nvSpPr>
        <p:spPr>
          <a:xfrm>
            <a:off x="653043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5"/>
          <p:cNvSpPr/>
          <p:nvPr/>
        </p:nvSpPr>
        <p:spPr>
          <a:xfrm>
            <a:off x="664696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5"/>
          <p:cNvSpPr/>
          <p:nvPr/>
        </p:nvSpPr>
        <p:spPr>
          <a:xfrm>
            <a:off x="676348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5"/>
          <p:cNvSpPr/>
          <p:nvPr/>
        </p:nvSpPr>
        <p:spPr>
          <a:xfrm>
            <a:off x="688001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5"/>
          <p:cNvSpPr/>
          <p:nvPr/>
        </p:nvSpPr>
        <p:spPr>
          <a:xfrm>
            <a:off x="583128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5"/>
          <p:cNvSpPr/>
          <p:nvPr/>
        </p:nvSpPr>
        <p:spPr>
          <a:xfrm>
            <a:off x="594781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5"/>
          <p:cNvSpPr/>
          <p:nvPr/>
        </p:nvSpPr>
        <p:spPr>
          <a:xfrm>
            <a:off x="606433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5"/>
          <p:cNvSpPr/>
          <p:nvPr/>
        </p:nvSpPr>
        <p:spPr>
          <a:xfrm>
            <a:off x="618086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/>
          <p:nvPr/>
        </p:nvSpPr>
        <p:spPr>
          <a:xfrm>
            <a:off x="629738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5"/>
          <p:cNvSpPr/>
          <p:nvPr/>
        </p:nvSpPr>
        <p:spPr>
          <a:xfrm>
            <a:off x="641391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5"/>
          <p:cNvSpPr/>
          <p:nvPr/>
        </p:nvSpPr>
        <p:spPr>
          <a:xfrm>
            <a:off x="653043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/>
          <p:nvPr/>
        </p:nvSpPr>
        <p:spPr>
          <a:xfrm>
            <a:off x="664696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5"/>
          <p:cNvSpPr/>
          <p:nvPr/>
        </p:nvSpPr>
        <p:spPr>
          <a:xfrm>
            <a:off x="676348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5"/>
          <p:cNvSpPr/>
          <p:nvPr/>
        </p:nvSpPr>
        <p:spPr>
          <a:xfrm>
            <a:off x="688001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5"/>
          <p:cNvSpPr/>
          <p:nvPr/>
        </p:nvSpPr>
        <p:spPr>
          <a:xfrm>
            <a:off x="583128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5"/>
          <p:cNvSpPr/>
          <p:nvPr/>
        </p:nvSpPr>
        <p:spPr>
          <a:xfrm>
            <a:off x="594781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5"/>
          <p:cNvSpPr/>
          <p:nvPr/>
        </p:nvSpPr>
        <p:spPr>
          <a:xfrm>
            <a:off x="606433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5"/>
          <p:cNvSpPr/>
          <p:nvPr/>
        </p:nvSpPr>
        <p:spPr>
          <a:xfrm>
            <a:off x="618086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5"/>
          <p:cNvSpPr/>
          <p:nvPr/>
        </p:nvSpPr>
        <p:spPr>
          <a:xfrm>
            <a:off x="629738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5"/>
          <p:cNvSpPr/>
          <p:nvPr/>
        </p:nvSpPr>
        <p:spPr>
          <a:xfrm>
            <a:off x="641391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5"/>
          <p:cNvSpPr/>
          <p:nvPr/>
        </p:nvSpPr>
        <p:spPr>
          <a:xfrm>
            <a:off x="653043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5"/>
          <p:cNvSpPr/>
          <p:nvPr/>
        </p:nvSpPr>
        <p:spPr>
          <a:xfrm>
            <a:off x="664696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5"/>
          <p:cNvSpPr/>
          <p:nvPr/>
        </p:nvSpPr>
        <p:spPr>
          <a:xfrm>
            <a:off x="676348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5"/>
          <p:cNvSpPr/>
          <p:nvPr/>
        </p:nvSpPr>
        <p:spPr>
          <a:xfrm>
            <a:off x="688001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5"/>
          <p:cNvSpPr/>
          <p:nvPr/>
        </p:nvSpPr>
        <p:spPr>
          <a:xfrm>
            <a:off x="583128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5"/>
          <p:cNvSpPr/>
          <p:nvPr/>
        </p:nvSpPr>
        <p:spPr>
          <a:xfrm>
            <a:off x="594781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5"/>
          <p:cNvSpPr/>
          <p:nvPr/>
        </p:nvSpPr>
        <p:spPr>
          <a:xfrm>
            <a:off x="606433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5"/>
          <p:cNvSpPr/>
          <p:nvPr/>
        </p:nvSpPr>
        <p:spPr>
          <a:xfrm>
            <a:off x="618086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5"/>
          <p:cNvSpPr/>
          <p:nvPr/>
        </p:nvSpPr>
        <p:spPr>
          <a:xfrm>
            <a:off x="629738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5"/>
          <p:cNvSpPr/>
          <p:nvPr/>
        </p:nvSpPr>
        <p:spPr>
          <a:xfrm>
            <a:off x="641391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5"/>
          <p:cNvSpPr/>
          <p:nvPr/>
        </p:nvSpPr>
        <p:spPr>
          <a:xfrm>
            <a:off x="653043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5"/>
          <p:cNvSpPr/>
          <p:nvPr/>
        </p:nvSpPr>
        <p:spPr>
          <a:xfrm>
            <a:off x="664696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5"/>
          <p:cNvSpPr/>
          <p:nvPr/>
        </p:nvSpPr>
        <p:spPr>
          <a:xfrm>
            <a:off x="676348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5"/>
          <p:cNvSpPr/>
          <p:nvPr/>
        </p:nvSpPr>
        <p:spPr>
          <a:xfrm>
            <a:off x="688001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5"/>
          <p:cNvSpPr/>
          <p:nvPr/>
        </p:nvSpPr>
        <p:spPr>
          <a:xfrm>
            <a:off x="583128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5"/>
          <p:cNvSpPr/>
          <p:nvPr/>
        </p:nvSpPr>
        <p:spPr>
          <a:xfrm>
            <a:off x="594781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5"/>
          <p:cNvSpPr/>
          <p:nvPr/>
        </p:nvSpPr>
        <p:spPr>
          <a:xfrm>
            <a:off x="606433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5"/>
          <p:cNvSpPr/>
          <p:nvPr/>
        </p:nvSpPr>
        <p:spPr>
          <a:xfrm>
            <a:off x="618086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5"/>
          <p:cNvSpPr/>
          <p:nvPr/>
        </p:nvSpPr>
        <p:spPr>
          <a:xfrm>
            <a:off x="629738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5"/>
          <p:cNvSpPr/>
          <p:nvPr/>
        </p:nvSpPr>
        <p:spPr>
          <a:xfrm>
            <a:off x="641391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5"/>
          <p:cNvSpPr/>
          <p:nvPr/>
        </p:nvSpPr>
        <p:spPr>
          <a:xfrm>
            <a:off x="653043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5"/>
          <p:cNvSpPr/>
          <p:nvPr/>
        </p:nvSpPr>
        <p:spPr>
          <a:xfrm>
            <a:off x="664696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5"/>
          <p:cNvSpPr/>
          <p:nvPr/>
        </p:nvSpPr>
        <p:spPr>
          <a:xfrm>
            <a:off x="676348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5"/>
          <p:cNvSpPr/>
          <p:nvPr/>
        </p:nvSpPr>
        <p:spPr>
          <a:xfrm>
            <a:off x="688001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5"/>
          <p:cNvSpPr/>
          <p:nvPr/>
        </p:nvSpPr>
        <p:spPr>
          <a:xfrm>
            <a:off x="583128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5"/>
          <p:cNvSpPr/>
          <p:nvPr/>
        </p:nvSpPr>
        <p:spPr>
          <a:xfrm>
            <a:off x="594781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5"/>
          <p:cNvSpPr/>
          <p:nvPr/>
        </p:nvSpPr>
        <p:spPr>
          <a:xfrm>
            <a:off x="606433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5"/>
          <p:cNvSpPr/>
          <p:nvPr/>
        </p:nvSpPr>
        <p:spPr>
          <a:xfrm>
            <a:off x="618086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5"/>
          <p:cNvSpPr/>
          <p:nvPr/>
        </p:nvSpPr>
        <p:spPr>
          <a:xfrm>
            <a:off x="629738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5"/>
          <p:cNvSpPr/>
          <p:nvPr/>
        </p:nvSpPr>
        <p:spPr>
          <a:xfrm>
            <a:off x="641391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5"/>
          <p:cNvSpPr/>
          <p:nvPr/>
        </p:nvSpPr>
        <p:spPr>
          <a:xfrm>
            <a:off x="653043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5"/>
          <p:cNvSpPr/>
          <p:nvPr/>
        </p:nvSpPr>
        <p:spPr>
          <a:xfrm>
            <a:off x="664696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5"/>
          <p:cNvSpPr/>
          <p:nvPr/>
        </p:nvSpPr>
        <p:spPr>
          <a:xfrm>
            <a:off x="676348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5"/>
          <p:cNvSpPr/>
          <p:nvPr/>
        </p:nvSpPr>
        <p:spPr>
          <a:xfrm>
            <a:off x="688001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5"/>
          <p:cNvSpPr txBox="1"/>
          <p:nvPr>
            <p:ph idx="1" type="subTitle"/>
          </p:nvPr>
        </p:nvSpPr>
        <p:spPr>
          <a:xfrm>
            <a:off x="720000" y="3155025"/>
            <a:ext cx="4959900" cy="7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5" name="Google Shape;325;p55"/>
          <p:cNvSpPr/>
          <p:nvPr/>
        </p:nvSpPr>
        <p:spPr>
          <a:xfrm>
            <a:off x="7068900" y="2505025"/>
            <a:ext cx="1355100" cy="1442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5"/>
          <p:cNvSpPr/>
          <p:nvPr/>
        </p:nvSpPr>
        <p:spPr>
          <a:xfrm>
            <a:off x="8155383" y="24263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5"/>
          <p:cNvSpPr/>
          <p:nvPr/>
        </p:nvSpPr>
        <p:spPr>
          <a:xfrm flipH="1">
            <a:off x="385316" y="4603500"/>
            <a:ext cx="1117950" cy="324524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55"/>
          <p:cNvGrpSpPr/>
          <p:nvPr/>
        </p:nvGrpSpPr>
        <p:grpSpPr>
          <a:xfrm>
            <a:off x="7335076" y="1136569"/>
            <a:ext cx="855193" cy="1066885"/>
            <a:chOff x="5429123" y="1357050"/>
            <a:chExt cx="2191680" cy="2734200"/>
          </a:xfrm>
        </p:grpSpPr>
        <p:sp>
          <p:nvSpPr>
            <p:cNvPr id="329" name="Google Shape;329;p55"/>
            <p:cNvSpPr/>
            <p:nvPr/>
          </p:nvSpPr>
          <p:spPr>
            <a:xfrm flipH="1">
              <a:off x="5485801" y="1410300"/>
              <a:ext cx="1922581" cy="479400"/>
            </a:xfrm>
            <a:custGeom>
              <a:rect b="b" l="l" r="r" t="t"/>
              <a:pathLst>
                <a:path extrusionOk="0" h="19176" w="285038">
                  <a:moveTo>
                    <a:pt x="1" y="1"/>
                  </a:moveTo>
                  <a:lnTo>
                    <a:pt x="1" y="19175"/>
                  </a:lnTo>
                  <a:lnTo>
                    <a:pt x="13199" y="19175"/>
                  </a:lnTo>
                  <a:lnTo>
                    <a:pt x="13199" y="8960"/>
                  </a:lnTo>
                  <a:lnTo>
                    <a:pt x="244019" y="8960"/>
                  </a:lnTo>
                  <a:lnTo>
                    <a:pt x="244019" y="19175"/>
                  </a:lnTo>
                  <a:lnTo>
                    <a:pt x="248102" y="19175"/>
                  </a:lnTo>
                  <a:lnTo>
                    <a:pt x="249074" y="19165"/>
                  </a:lnTo>
                  <a:lnTo>
                    <a:pt x="250024" y="19148"/>
                  </a:lnTo>
                  <a:lnTo>
                    <a:pt x="250996" y="19126"/>
                  </a:lnTo>
                  <a:lnTo>
                    <a:pt x="251946" y="19099"/>
                  </a:lnTo>
                  <a:lnTo>
                    <a:pt x="252875" y="19066"/>
                  </a:lnTo>
                  <a:lnTo>
                    <a:pt x="253826" y="19028"/>
                  </a:lnTo>
                  <a:lnTo>
                    <a:pt x="254754" y="18984"/>
                  </a:lnTo>
                  <a:lnTo>
                    <a:pt x="255662" y="18930"/>
                  </a:lnTo>
                  <a:lnTo>
                    <a:pt x="256569" y="18875"/>
                  </a:lnTo>
                  <a:lnTo>
                    <a:pt x="257476" y="18815"/>
                  </a:lnTo>
                  <a:lnTo>
                    <a:pt x="258383" y="18744"/>
                  </a:lnTo>
                  <a:lnTo>
                    <a:pt x="259269" y="18673"/>
                  </a:lnTo>
                  <a:lnTo>
                    <a:pt x="260133" y="18596"/>
                  </a:lnTo>
                  <a:lnTo>
                    <a:pt x="260997" y="18509"/>
                  </a:lnTo>
                  <a:lnTo>
                    <a:pt x="261861" y="18422"/>
                  </a:lnTo>
                  <a:lnTo>
                    <a:pt x="262703" y="18329"/>
                  </a:lnTo>
                  <a:lnTo>
                    <a:pt x="263546" y="18230"/>
                  </a:lnTo>
                  <a:lnTo>
                    <a:pt x="264367" y="18127"/>
                  </a:lnTo>
                  <a:lnTo>
                    <a:pt x="265166" y="18017"/>
                  </a:lnTo>
                  <a:lnTo>
                    <a:pt x="265965" y="17903"/>
                  </a:lnTo>
                  <a:lnTo>
                    <a:pt x="266764" y="17788"/>
                  </a:lnTo>
                  <a:lnTo>
                    <a:pt x="267542" y="17662"/>
                  </a:lnTo>
                  <a:lnTo>
                    <a:pt x="268298" y="17537"/>
                  </a:lnTo>
                  <a:lnTo>
                    <a:pt x="269054" y="17405"/>
                  </a:lnTo>
                  <a:lnTo>
                    <a:pt x="269788" y="17269"/>
                  </a:lnTo>
                  <a:lnTo>
                    <a:pt x="270501" y="17127"/>
                  </a:lnTo>
                  <a:lnTo>
                    <a:pt x="271214" y="16985"/>
                  </a:lnTo>
                  <a:lnTo>
                    <a:pt x="271905" y="16837"/>
                  </a:lnTo>
                  <a:lnTo>
                    <a:pt x="272596" y="16684"/>
                  </a:lnTo>
                  <a:lnTo>
                    <a:pt x="273266" y="16526"/>
                  </a:lnTo>
                  <a:lnTo>
                    <a:pt x="273914" y="16368"/>
                  </a:lnTo>
                  <a:lnTo>
                    <a:pt x="274540" y="16198"/>
                  </a:lnTo>
                  <a:lnTo>
                    <a:pt x="275167" y="16034"/>
                  </a:lnTo>
                  <a:lnTo>
                    <a:pt x="275771" y="15859"/>
                  </a:lnTo>
                  <a:lnTo>
                    <a:pt x="276355" y="15685"/>
                  </a:lnTo>
                  <a:lnTo>
                    <a:pt x="276938" y="15504"/>
                  </a:lnTo>
                  <a:lnTo>
                    <a:pt x="277478" y="15319"/>
                  </a:lnTo>
                  <a:lnTo>
                    <a:pt x="278018" y="15133"/>
                  </a:lnTo>
                  <a:lnTo>
                    <a:pt x="278536" y="14947"/>
                  </a:lnTo>
                  <a:lnTo>
                    <a:pt x="279055" y="14750"/>
                  </a:lnTo>
                  <a:lnTo>
                    <a:pt x="279530" y="14554"/>
                  </a:lnTo>
                  <a:lnTo>
                    <a:pt x="280005" y="14357"/>
                  </a:lnTo>
                  <a:lnTo>
                    <a:pt x="280437" y="14155"/>
                  </a:lnTo>
                  <a:lnTo>
                    <a:pt x="280869" y="13947"/>
                  </a:lnTo>
                  <a:lnTo>
                    <a:pt x="281280" y="13740"/>
                  </a:lnTo>
                  <a:lnTo>
                    <a:pt x="281668" y="13527"/>
                  </a:lnTo>
                  <a:lnTo>
                    <a:pt x="282036" y="13314"/>
                  </a:lnTo>
                  <a:lnTo>
                    <a:pt x="282403" y="13101"/>
                  </a:lnTo>
                  <a:lnTo>
                    <a:pt x="282727" y="12882"/>
                  </a:lnTo>
                  <a:lnTo>
                    <a:pt x="283029" y="12658"/>
                  </a:lnTo>
                  <a:lnTo>
                    <a:pt x="283310" y="12434"/>
                  </a:lnTo>
                  <a:lnTo>
                    <a:pt x="283591" y="12210"/>
                  </a:lnTo>
                  <a:lnTo>
                    <a:pt x="283828" y="11981"/>
                  </a:lnTo>
                  <a:lnTo>
                    <a:pt x="284044" y="11751"/>
                  </a:lnTo>
                  <a:lnTo>
                    <a:pt x="284260" y="11516"/>
                  </a:lnTo>
                  <a:lnTo>
                    <a:pt x="284433" y="11282"/>
                  </a:lnTo>
                  <a:lnTo>
                    <a:pt x="284584" y="11047"/>
                  </a:lnTo>
                  <a:lnTo>
                    <a:pt x="284714" y="10806"/>
                  </a:lnTo>
                  <a:lnTo>
                    <a:pt x="284822" y="10566"/>
                  </a:lnTo>
                  <a:lnTo>
                    <a:pt x="284908" y="10320"/>
                  </a:lnTo>
                  <a:lnTo>
                    <a:pt x="284973" y="10080"/>
                  </a:lnTo>
                  <a:lnTo>
                    <a:pt x="285016" y="9834"/>
                  </a:lnTo>
                  <a:lnTo>
                    <a:pt x="285038" y="9588"/>
                  </a:lnTo>
                  <a:lnTo>
                    <a:pt x="285016" y="9348"/>
                  </a:lnTo>
                  <a:lnTo>
                    <a:pt x="284973" y="9107"/>
                  </a:lnTo>
                  <a:lnTo>
                    <a:pt x="284930" y="8872"/>
                  </a:lnTo>
                  <a:lnTo>
                    <a:pt x="284844" y="8632"/>
                  </a:lnTo>
                  <a:lnTo>
                    <a:pt x="284736" y="8397"/>
                  </a:lnTo>
                  <a:lnTo>
                    <a:pt x="284606" y="8162"/>
                  </a:lnTo>
                  <a:lnTo>
                    <a:pt x="284476" y="7933"/>
                  </a:lnTo>
                  <a:lnTo>
                    <a:pt x="284304" y="7703"/>
                  </a:lnTo>
                  <a:lnTo>
                    <a:pt x="284109" y="7474"/>
                  </a:lnTo>
                  <a:lnTo>
                    <a:pt x="283893" y="7244"/>
                  </a:lnTo>
                  <a:lnTo>
                    <a:pt x="283656" y="7020"/>
                  </a:lnTo>
                  <a:lnTo>
                    <a:pt x="283396" y="6791"/>
                  </a:lnTo>
                  <a:lnTo>
                    <a:pt x="283116" y="6572"/>
                  </a:lnTo>
                  <a:lnTo>
                    <a:pt x="282835" y="6348"/>
                  </a:lnTo>
                  <a:lnTo>
                    <a:pt x="282511" y="6130"/>
                  </a:lnTo>
                  <a:lnTo>
                    <a:pt x="282165" y="5917"/>
                  </a:lnTo>
                  <a:lnTo>
                    <a:pt x="281798" y="5704"/>
                  </a:lnTo>
                  <a:lnTo>
                    <a:pt x="281409" y="5491"/>
                  </a:lnTo>
                  <a:lnTo>
                    <a:pt x="281020" y="5278"/>
                  </a:lnTo>
                  <a:lnTo>
                    <a:pt x="280588" y="5076"/>
                  </a:lnTo>
                  <a:lnTo>
                    <a:pt x="280135" y="4868"/>
                  </a:lnTo>
                  <a:lnTo>
                    <a:pt x="279681" y="4666"/>
                  </a:lnTo>
                  <a:lnTo>
                    <a:pt x="279184" y="4469"/>
                  </a:lnTo>
                  <a:lnTo>
                    <a:pt x="278688" y="4273"/>
                  </a:lnTo>
                  <a:lnTo>
                    <a:pt x="278147" y="4076"/>
                  </a:lnTo>
                  <a:lnTo>
                    <a:pt x="277607" y="3885"/>
                  </a:lnTo>
                  <a:lnTo>
                    <a:pt x="277046" y="3699"/>
                  </a:lnTo>
                  <a:lnTo>
                    <a:pt x="276463" y="3513"/>
                  </a:lnTo>
                  <a:lnTo>
                    <a:pt x="275858" y="3333"/>
                  </a:lnTo>
                  <a:lnTo>
                    <a:pt x="275231" y="3153"/>
                  </a:lnTo>
                  <a:lnTo>
                    <a:pt x="274583" y="2978"/>
                  </a:lnTo>
                  <a:lnTo>
                    <a:pt x="273935" y="2808"/>
                  </a:lnTo>
                  <a:lnTo>
                    <a:pt x="273244" y="2639"/>
                  </a:lnTo>
                  <a:lnTo>
                    <a:pt x="272553" y="2475"/>
                  </a:lnTo>
                  <a:lnTo>
                    <a:pt x="271862" y="2317"/>
                  </a:lnTo>
                  <a:lnTo>
                    <a:pt x="271127" y="2164"/>
                  </a:lnTo>
                  <a:lnTo>
                    <a:pt x="270415" y="2016"/>
                  </a:lnTo>
                  <a:lnTo>
                    <a:pt x="269659" y="1874"/>
                  </a:lnTo>
                  <a:lnTo>
                    <a:pt x="268903" y="1738"/>
                  </a:lnTo>
                  <a:lnTo>
                    <a:pt x="268147" y="1601"/>
                  </a:lnTo>
                  <a:lnTo>
                    <a:pt x="267369" y="1476"/>
                  </a:lnTo>
                  <a:lnTo>
                    <a:pt x="266570" y="1355"/>
                  </a:lnTo>
                  <a:lnTo>
                    <a:pt x="265771" y="1235"/>
                  </a:lnTo>
                  <a:lnTo>
                    <a:pt x="264971" y="1120"/>
                  </a:lnTo>
                  <a:lnTo>
                    <a:pt x="264151" y="1017"/>
                  </a:lnTo>
                  <a:lnTo>
                    <a:pt x="263330" y="913"/>
                  </a:lnTo>
                  <a:lnTo>
                    <a:pt x="262487" y="815"/>
                  </a:lnTo>
                  <a:lnTo>
                    <a:pt x="261645" y="722"/>
                  </a:lnTo>
                  <a:lnTo>
                    <a:pt x="260781" y="634"/>
                  </a:lnTo>
                  <a:lnTo>
                    <a:pt x="259917" y="558"/>
                  </a:lnTo>
                  <a:lnTo>
                    <a:pt x="259053" y="481"/>
                  </a:lnTo>
                  <a:lnTo>
                    <a:pt x="258167" y="410"/>
                  </a:lnTo>
                  <a:lnTo>
                    <a:pt x="257282" y="345"/>
                  </a:lnTo>
                  <a:lnTo>
                    <a:pt x="256374" y="285"/>
                  </a:lnTo>
                  <a:lnTo>
                    <a:pt x="255489" y="230"/>
                  </a:lnTo>
                  <a:lnTo>
                    <a:pt x="254582" y="181"/>
                  </a:lnTo>
                  <a:lnTo>
                    <a:pt x="253653" y="137"/>
                  </a:lnTo>
                  <a:lnTo>
                    <a:pt x="252746" y="104"/>
                  </a:lnTo>
                  <a:lnTo>
                    <a:pt x="251817" y="72"/>
                  </a:lnTo>
                  <a:lnTo>
                    <a:pt x="250888" y="44"/>
                  </a:lnTo>
                  <a:lnTo>
                    <a:pt x="249959" y="22"/>
                  </a:lnTo>
                  <a:lnTo>
                    <a:pt x="249009" y="11"/>
                  </a:lnTo>
                  <a:lnTo>
                    <a:pt x="248058" y="1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5"/>
            <p:cNvSpPr/>
            <p:nvPr/>
          </p:nvSpPr>
          <p:spPr>
            <a:xfrm flipH="1">
              <a:off x="5485801" y="1410300"/>
              <a:ext cx="1922581" cy="479400"/>
            </a:xfrm>
            <a:custGeom>
              <a:rect b="b" l="l" r="r" t="t"/>
              <a:pathLst>
                <a:path extrusionOk="0" fill="none" h="19176" w="285038">
                  <a:moveTo>
                    <a:pt x="1" y="1"/>
                  </a:moveTo>
                  <a:lnTo>
                    <a:pt x="1" y="19175"/>
                  </a:lnTo>
                  <a:lnTo>
                    <a:pt x="13199" y="19175"/>
                  </a:lnTo>
                  <a:lnTo>
                    <a:pt x="13199" y="8960"/>
                  </a:lnTo>
                  <a:lnTo>
                    <a:pt x="244019" y="8960"/>
                  </a:lnTo>
                  <a:lnTo>
                    <a:pt x="244019" y="19175"/>
                  </a:lnTo>
                  <a:lnTo>
                    <a:pt x="247108" y="19175"/>
                  </a:lnTo>
                  <a:lnTo>
                    <a:pt x="247108" y="19175"/>
                  </a:lnTo>
                  <a:lnTo>
                    <a:pt x="248102" y="19175"/>
                  </a:lnTo>
                  <a:lnTo>
                    <a:pt x="249074" y="19165"/>
                  </a:lnTo>
                  <a:lnTo>
                    <a:pt x="250024" y="19148"/>
                  </a:lnTo>
                  <a:lnTo>
                    <a:pt x="250996" y="19126"/>
                  </a:lnTo>
                  <a:lnTo>
                    <a:pt x="251946" y="19099"/>
                  </a:lnTo>
                  <a:lnTo>
                    <a:pt x="252875" y="19066"/>
                  </a:lnTo>
                  <a:lnTo>
                    <a:pt x="253826" y="19028"/>
                  </a:lnTo>
                  <a:lnTo>
                    <a:pt x="254754" y="18984"/>
                  </a:lnTo>
                  <a:lnTo>
                    <a:pt x="255662" y="18930"/>
                  </a:lnTo>
                  <a:lnTo>
                    <a:pt x="256569" y="18875"/>
                  </a:lnTo>
                  <a:lnTo>
                    <a:pt x="257476" y="18815"/>
                  </a:lnTo>
                  <a:lnTo>
                    <a:pt x="258383" y="18744"/>
                  </a:lnTo>
                  <a:lnTo>
                    <a:pt x="259269" y="18673"/>
                  </a:lnTo>
                  <a:lnTo>
                    <a:pt x="260133" y="18596"/>
                  </a:lnTo>
                  <a:lnTo>
                    <a:pt x="260997" y="18509"/>
                  </a:lnTo>
                  <a:lnTo>
                    <a:pt x="261861" y="18422"/>
                  </a:lnTo>
                  <a:lnTo>
                    <a:pt x="262703" y="18329"/>
                  </a:lnTo>
                  <a:lnTo>
                    <a:pt x="263546" y="18230"/>
                  </a:lnTo>
                  <a:lnTo>
                    <a:pt x="264367" y="18127"/>
                  </a:lnTo>
                  <a:lnTo>
                    <a:pt x="265166" y="18017"/>
                  </a:lnTo>
                  <a:lnTo>
                    <a:pt x="265965" y="17903"/>
                  </a:lnTo>
                  <a:lnTo>
                    <a:pt x="266764" y="17788"/>
                  </a:lnTo>
                  <a:lnTo>
                    <a:pt x="267542" y="17662"/>
                  </a:lnTo>
                  <a:lnTo>
                    <a:pt x="268298" y="17537"/>
                  </a:lnTo>
                  <a:lnTo>
                    <a:pt x="269054" y="17405"/>
                  </a:lnTo>
                  <a:lnTo>
                    <a:pt x="269788" y="17269"/>
                  </a:lnTo>
                  <a:lnTo>
                    <a:pt x="270501" y="17127"/>
                  </a:lnTo>
                  <a:lnTo>
                    <a:pt x="271214" y="16985"/>
                  </a:lnTo>
                  <a:lnTo>
                    <a:pt x="271905" y="16837"/>
                  </a:lnTo>
                  <a:lnTo>
                    <a:pt x="272596" y="16684"/>
                  </a:lnTo>
                  <a:lnTo>
                    <a:pt x="273266" y="16526"/>
                  </a:lnTo>
                  <a:lnTo>
                    <a:pt x="273914" y="16368"/>
                  </a:lnTo>
                  <a:lnTo>
                    <a:pt x="274540" y="16198"/>
                  </a:lnTo>
                  <a:lnTo>
                    <a:pt x="275167" y="16034"/>
                  </a:lnTo>
                  <a:lnTo>
                    <a:pt x="275771" y="15859"/>
                  </a:lnTo>
                  <a:lnTo>
                    <a:pt x="276355" y="15685"/>
                  </a:lnTo>
                  <a:lnTo>
                    <a:pt x="276938" y="15504"/>
                  </a:lnTo>
                  <a:lnTo>
                    <a:pt x="277478" y="15319"/>
                  </a:lnTo>
                  <a:lnTo>
                    <a:pt x="278018" y="15133"/>
                  </a:lnTo>
                  <a:lnTo>
                    <a:pt x="278536" y="14947"/>
                  </a:lnTo>
                  <a:lnTo>
                    <a:pt x="279055" y="14750"/>
                  </a:lnTo>
                  <a:lnTo>
                    <a:pt x="279530" y="14554"/>
                  </a:lnTo>
                  <a:lnTo>
                    <a:pt x="280005" y="14357"/>
                  </a:lnTo>
                  <a:lnTo>
                    <a:pt x="280437" y="14155"/>
                  </a:lnTo>
                  <a:lnTo>
                    <a:pt x="280869" y="13947"/>
                  </a:lnTo>
                  <a:lnTo>
                    <a:pt x="281280" y="13740"/>
                  </a:lnTo>
                  <a:lnTo>
                    <a:pt x="281668" y="13527"/>
                  </a:lnTo>
                  <a:lnTo>
                    <a:pt x="282036" y="13314"/>
                  </a:lnTo>
                  <a:lnTo>
                    <a:pt x="282403" y="13101"/>
                  </a:lnTo>
                  <a:lnTo>
                    <a:pt x="282727" y="12882"/>
                  </a:lnTo>
                  <a:lnTo>
                    <a:pt x="283029" y="12658"/>
                  </a:lnTo>
                  <a:lnTo>
                    <a:pt x="283310" y="12434"/>
                  </a:lnTo>
                  <a:lnTo>
                    <a:pt x="283591" y="12210"/>
                  </a:lnTo>
                  <a:lnTo>
                    <a:pt x="283828" y="11981"/>
                  </a:lnTo>
                  <a:lnTo>
                    <a:pt x="284044" y="11751"/>
                  </a:lnTo>
                  <a:lnTo>
                    <a:pt x="284260" y="11516"/>
                  </a:lnTo>
                  <a:lnTo>
                    <a:pt x="284433" y="11282"/>
                  </a:lnTo>
                  <a:lnTo>
                    <a:pt x="284584" y="11047"/>
                  </a:lnTo>
                  <a:lnTo>
                    <a:pt x="284714" y="10806"/>
                  </a:lnTo>
                  <a:lnTo>
                    <a:pt x="284822" y="10566"/>
                  </a:lnTo>
                  <a:lnTo>
                    <a:pt x="284908" y="10320"/>
                  </a:lnTo>
                  <a:lnTo>
                    <a:pt x="284973" y="10080"/>
                  </a:lnTo>
                  <a:lnTo>
                    <a:pt x="285016" y="9834"/>
                  </a:lnTo>
                  <a:lnTo>
                    <a:pt x="285038" y="9588"/>
                  </a:lnTo>
                  <a:lnTo>
                    <a:pt x="285038" y="9588"/>
                  </a:lnTo>
                  <a:lnTo>
                    <a:pt x="285016" y="9348"/>
                  </a:lnTo>
                  <a:lnTo>
                    <a:pt x="284973" y="9107"/>
                  </a:lnTo>
                  <a:lnTo>
                    <a:pt x="284930" y="8872"/>
                  </a:lnTo>
                  <a:lnTo>
                    <a:pt x="284844" y="8632"/>
                  </a:lnTo>
                  <a:lnTo>
                    <a:pt x="284736" y="8397"/>
                  </a:lnTo>
                  <a:lnTo>
                    <a:pt x="284606" y="8162"/>
                  </a:lnTo>
                  <a:lnTo>
                    <a:pt x="284476" y="7933"/>
                  </a:lnTo>
                  <a:lnTo>
                    <a:pt x="284304" y="7703"/>
                  </a:lnTo>
                  <a:lnTo>
                    <a:pt x="284109" y="7474"/>
                  </a:lnTo>
                  <a:lnTo>
                    <a:pt x="283893" y="7244"/>
                  </a:lnTo>
                  <a:lnTo>
                    <a:pt x="283656" y="7020"/>
                  </a:lnTo>
                  <a:lnTo>
                    <a:pt x="283396" y="6791"/>
                  </a:lnTo>
                  <a:lnTo>
                    <a:pt x="283116" y="6572"/>
                  </a:lnTo>
                  <a:lnTo>
                    <a:pt x="282835" y="6348"/>
                  </a:lnTo>
                  <a:lnTo>
                    <a:pt x="282511" y="6130"/>
                  </a:lnTo>
                  <a:lnTo>
                    <a:pt x="282165" y="5917"/>
                  </a:lnTo>
                  <a:lnTo>
                    <a:pt x="281798" y="5704"/>
                  </a:lnTo>
                  <a:lnTo>
                    <a:pt x="281409" y="5491"/>
                  </a:lnTo>
                  <a:lnTo>
                    <a:pt x="281020" y="5278"/>
                  </a:lnTo>
                  <a:lnTo>
                    <a:pt x="280588" y="5076"/>
                  </a:lnTo>
                  <a:lnTo>
                    <a:pt x="280135" y="4868"/>
                  </a:lnTo>
                  <a:lnTo>
                    <a:pt x="279681" y="4666"/>
                  </a:lnTo>
                  <a:lnTo>
                    <a:pt x="279184" y="4469"/>
                  </a:lnTo>
                  <a:lnTo>
                    <a:pt x="278688" y="4273"/>
                  </a:lnTo>
                  <a:lnTo>
                    <a:pt x="278147" y="4076"/>
                  </a:lnTo>
                  <a:lnTo>
                    <a:pt x="277607" y="3885"/>
                  </a:lnTo>
                  <a:lnTo>
                    <a:pt x="277046" y="3699"/>
                  </a:lnTo>
                  <a:lnTo>
                    <a:pt x="276463" y="3513"/>
                  </a:lnTo>
                  <a:lnTo>
                    <a:pt x="275858" y="3333"/>
                  </a:lnTo>
                  <a:lnTo>
                    <a:pt x="275231" y="3153"/>
                  </a:lnTo>
                  <a:lnTo>
                    <a:pt x="274583" y="2978"/>
                  </a:lnTo>
                  <a:lnTo>
                    <a:pt x="273935" y="2808"/>
                  </a:lnTo>
                  <a:lnTo>
                    <a:pt x="273935" y="2808"/>
                  </a:lnTo>
                  <a:lnTo>
                    <a:pt x="273244" y="2639"/>
                  </a:lnTo>
                  <a:lnTo>
                    <a:pt x="272553" y="2475"/>
                  </a:lnTo>
                  <a:lnTo>
                    <a:pt x="271862" y="2317"/>
                  </a:lnTo>
                  <a:lnTo>
                    <a:pt x="271127" y="2164"/>
                  </a:lnTo>
                  <a:lnTo>
                    <a:pt x="270415" y="2016"/>
                  </a:lnTo>
                  <a:lnTo>
                    <a:pt x="269659" y="1874"/>
                  </a:lnTo>
                  <a:lnTo>
                    <a:pt x="268903" y="1738"/>
                  </a:lnTo>
                  <a:lnTo>
                    <a:pt x="268147" y="1601"/>
                  </a:lnTo>
                  <a:lnTo>
                    <a:pt x="267369" y="1476"/>
                  </a:lnTo>
                  <a:lnTo>
                    <a:pt x="266570" y="1355"/>
                  </a:lnTo>
                  <a:lnTo>
                    <a:pt x="265771" y="1235"/>
                  </a:lnTo>
                  <a:lnTo>
                    <a:pt x="264971" y="1120"/>
                  </a:lnTo>
                  <a:lnTo>
                    <a:pt x="264151" y="1017"/>
                  </a:lnTo>
                  <a:lnTo>
                    <a:pt x="263330" y="913"/>
                  </a:lnTo>
                  <a:lnTo>
                    <a:pt x="262487" y="815"/>
                  </a:lnTo>
                  <a:lnTo>
                    <a:pt x="261645" y="722"/>
                  </a:lnTo>
                  <a:lnTo>
                    <a:pt x="260781" y="634"/>
                  </a:lnTo>
                  <a:lnTo>
                    <a:pt x="259917" y="558"/>
                  </a:lnTo>
                  <a:lnTo>
                    <a:pt x="259053" y="481"/>
                  </a:lnTo>
                  <a:lnTo>
                    <a:pt x="258167" y="410"/>
                  </a:lnTo>
                  <a:lnTo>
                    <a:pt x="257282" y="345"/>
                  </a:lnTo>
                  <a:lnTo>
                    <a:pt x="256374" y="285"/>
                  </a:lnTo>
                  <a:lnTo>
                    <a:pt x="255489" y="230"/>
                  </a:lnTo>
                  <a:lnTo>
                    <a:pt x="254582" y="181"/>
                  </a:lnTo>
                  <a:lnTo>
                    <a:pt x="253653" y="137"/>
                  </a:lnTo>
                  <a:lnTo>
                    <a:pt x="252746" y="104"/>
                  </a:lnTo>
                  <a:lnTo>
                    <a:pt x="251817" y="72"/>
                  </a:lnTo>
                  <a:lnTo>
                    <a:pt x="250888" y="44"/>
                  </a:lnTo>
                  <a:lnTo>
                    <a:pt x="249959" y="22"/>
                  </a:lnTo>
                  <a:lnTo>
                    <a:pt x="249009" y="11"/>
                  </a:lnTo>
                  <a:lnTo>
                    <a:pt x="248058" y="1"/>
                  </a:lnTo>
                  <a:lnTo>
                    <a:pt x="247108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5"/>
            <p:cNvSpPr/>
            <p:nvPr/>
          </p:nvSpPr>
          <p:spPr>
            <a:xfrm flipH="1">
              <a:off x="7408376" y="1410300"/>
              <a:ext cx="7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5"/>
            <p:cNvSpPr/>
            <p:nvPr/>
          </p:nvSpPr>
          <p:spPr>
            <a:xfrm flipH="1">
              <a:off x="6116654" y="2309625"/>
              <a:ext cx="1181872" cy="258300"/>
            </a:xfrm>
            <a:custGeom>
              <a:rect b="b" l="l" r="r" t="t"/>
              <a:pathLst>
                <a:path extrusionOk="0" h="10332" w="175222">
                  <a:moveTo>
                    <a:pt x="166798" y="2126"/>
                  </a:moveTo>
                  <a:lnTo>
                    <a:pt x="166798" y="8201"/>
                  </a:lnTo>
                  <a:lnTo>
                    <a:pt x="8425" y="8201"/>
                  </a:lnTo>
                  <a:lnTo>
                    <a:pt x="8425" y="2126"/>
                  </a:lnTo>
                  <a:close/>
                  <a:moveTo>
                    <a:pt x="0" y="1"/>
                  </a:moveTo>
                  <a:lnTo>
                    <a:pt x="0" y="10331"/>
                  </a:lnTo>
                  <a:lnTo>
                    <a:pt x="175222" y="10331"/>
                  </a:lnTo>
                  <a:lnTo>
                    <a:pt x="1752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5"/>
            <p:cNvSpPr/>
            <p:nvPr/>
          </p:nvSpPr>
          <p:spPr>
            <a:xfrm flipH="1">
              <a:off x="6116654" y="2309625"/>
              <a:ext cx="1181872" cy="258300"/>
            </a:xfrm>
            <a:custGeom>
              <a:rect b="b" l="l" r="r" t="t"/>
              <a:pathLst>
                <a:path extrusionOk="0" fill="none" h="10332" w="175222">
                  <a:moveTo>
                    <a:pt x="0" y="1"/>
                  </a:moveTo>
                  <a:lnTo>
                    <a:pt x="0" y="10331"/>
                  </a:lnTo>
                  <a:lnTo>
                    <a:pt x="175222" y="10331"/>
                  </a:lnTo>
                  <a:lnTo>
                    <a:pt x="1752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5"/>
            <p:cNvSpPr/>
            <p:nvPr/>
          </p:nvSpPr>
          <p:spPr>
            <a:xfrm flipH="1">
              <a:off x="6173474" y="2362775"/>
              <a:ext cx="1068233" cy="151875"/>
            </a:xfrm>
            <a:custGeom>
              <a:rect b="b" l="l" r="r" t="t"/>
              <a:pathLst>
                <a:path extrusionOk="0" fill="none" h="6075" w="158374">
                  <a:moveTo>
                    <a:pt x="1" y="6075"/>
                  </a:moveTo>
                  <a:lnTo>
                    <a:pt x="1" y="0"/>
                  </a:lnTo>
                  <a:lnTo>
                    <a:pt x="158374" y="0"/>
                  </a:lnTo>
                  <a:lnTo>
                    <a:pt x="158374" y="6075"/>
                  </a:lnTo>
                  <a:lnTo>
                    <a:pt x="1" y="60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5"/>
            <p:cNvSpPr/>
            <p:nvPr/>
          </p:nvSpPr>
          <p:spPr>
            <a:xfrm flipH="1">
              <a:off x="7241700" y="2514625"/>
              <a:ext cx="7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5"/>
            <p:cNvSpPr/>
            <p:nvPr/>
          </p:nvSpPr>
          <p:spPr>
            <a:xfrm flipH="1">
              <a:off x="5819294" y="1863325"/>
              <a:ext cx="1443390" cy="26375"/>
            </a:xfrm>
            <a:custGeom>
              <a:rect b="b" l="l" r="r" t="t"/>
              <a:pathLst>
                <a:path extrusionOk="0" h="1055" w="213994">
                  <a:moveTo>
                    <a:pt x="0" y="0"/>
                  </a:moveTo>
                  <a:lnTo>
                    <a:pt x="0" y="1054"/>
                  </a:lnTo>
                  <a:lnTo>
                    <a:pt x="213994" y="1054"/>
                  </a:lnTo>
                  <a:lnTo>
                    <a:pt x="213994" y="0"/>
                  </a:lnTo>
                  <a:close/>
                </a:path>
              </a:pathLst>
            </a:custGeom>
            <a:solidFill>
              <a:srgbClr val="FFC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5"/>
            <p:cNvSpPr/>
            <p:nvPr/>
          </p:nvSpPr>
          <p:spPr>
            <a:xfrm flipH="1">
              <a:off x="5819294" y="1772075"/>
              <a:ext cx="1443390" cy="38000"/>
            </a:xfrm>
            <a:custGeom>
              <a:rect b="b" l="l" r="r" t="t"/>
              <a:pathLst>
                <a:path extrusionOk="0" h="1520" w="213994">
                  <a:moveTo>
                    <a:pt x="0" y="1"/>
                  </a:moveTo>
                  <a:lnTo>
                    <a:pt x="0" y="1520"/>
                  </a:lnTo>
                  <a:lnTo>
                    <a:pt x="213994" y="1520"/>
                  </a:lnTo>
                  <a:lnTo>
                    <a:pt x="213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5"/>
            <p:cNvSpPr/>
            <p:nvPr/>
          </p:nvSpPr>
          <p:spPr>
            <a:xfrm flipH="1">
              <a:off x="5485801" y="1818100"/>
              <a:ext cx="2078323" cy="2220025"/>
            </a:xfrm>
            <a:custGeom>
              <a:rect b="b" l="l" r="r" t="t"/>
              <a:pathLst>
                <a:path extrusionOk="0" h="88801" w="308128">
                  <a:moveTo>
                    <a:pt x="214599" y="19662"/>
                  </a:moveTo>
                  <a:lnTo>
                    <a:pt x="214599" y="29992"/>
                  </a:lnTo>
                  <a:lnTo>
                    <a:pt x="39377" y="29992"/>
                  </a:lnTo>
                  <a:lnTo>
                    <a:pt x="39377" y="19662"/>
                  </a:lnTo>
                  <a:close/>
                  <a:moveTo>
                    <a:pt x="308128" y="1"/>
                  </a:moveTo>
                  <a:lnTo>
                    <a:pt x="307307" y="279"/>
                  </a:lnTo>
                  <a:lnTo>
                    <a:pt x="306486" y="553"/>
                  </a:lnTo>
                  <a:lnTo>
                    <a:pt x="305622" y="820"/>
                  </a:lnTo>
                  <a:lnTo>
                    <a:pt x="304715" y="1083"/>
                  </a:lnTo>
                  <a:lnTo>
                    <a:pt x="303808" y="1334"/>
                  </a:lnTo>
                  <a:lnTo>
                    <a:pt x="302858" y="1580"/>
                  </a:lnTo>
                  <a:lnTo>
                    <a:pt x="301864" y="1820"/>
                  </a:lnTo>
                  <a:lnTo>
                    <a:pt x="300870" y="2055"/>
                  </a:lnTo>
                  <a:lnTo>
                    <a:pt x="299833" y="2279"/>
                  </a:lnTo>
                  <a:lnTo>
                    <a:pt x="298775" y="2497"/>
                  </a:lnTo>
                  <a:lnTo>
                    <a:pt x="297673" y="2705"/>
                  </a:lnTo>
                  <a:lnTo>
                    <a:pt x="296572" y="2907"/>
                  </a:lnTo>
                  <a:lnTo>
                    <a:pt x="295427" y="3098"/>
                  </a:lnTo>
                  <a:lnTo>
                    <a:pt x="294282" y="3284"/>
                  </a:lnTo>
                  <a:lnTo>
                    <a:pt x="293094" y="3459"/>
                  </a:lnTo>
                  <a:lnTo>
                    <a:pt x="291885" y="3628"/>
                  </a:lnTo>
                  <a:lnTo>
                    <a:pt x="290675" y="3787"/>
                  </a:lnTo>
                  <a:lnTo>
                    <a:pt x="289422" y="3934"/>
                  </a:lnTo>
                  <a:lnTo>
                    <a:pt x="288169" y="4076"/>
                  </a:lnTo>
                  <a:lnTo>
                    <a:pt x="286873" y="4207"/>
                  </a:lnTo>
                  <a:lnTo>
                    <a:pt x="285577" y="4333"/>
                  </a:lnTo>
                  <a:lnTo>
                    <a:pt x="284260" y="4442"/>
                  </a:lnTo>
                  <a:lnTo>
                    <a:pt x="282920" y="4546"/>
                  </a:lnTo>
                  <a:lnTo>
                    <a:pt x="281560" y="4639"/>
                  </a:lnTo>
                  <a:lnTo>
                    <a:pt x="280199" y="4721"/>
                  </a:lnTo>
                  <a:lnTo>
                    <a:pt x="278795" y="4792"/>
                  </a:lnTo>
                  <a:lnTo>
                    <a:pt x="277412" y="4852"/>
                  </a:lnTo>
                  <a:lnTo>
                    <a:pt x="275987" y="4901"/>
                  </a:lnTo>
                  <a:lnTo>
                    <a:pt x="274561" y="4939"/>
                  </a:lnTo>
                  <a:lnTo>
                    <a:pt x="273114" y="4972"/>
                  </a:lnTo>
                  <a:lnTo>
                    <a:pt x="271667" y="4989"/>
                  </a:lnTo>
                  <a:lnTo>
                    <a:pt x="270198" y="4994"/>
                  </a:lnTo>
                  <a:lnTo>
                    <a:pt x="0" y="4994"/>
                  </a:lnTo>
                  <a:lnTo>
                    <a:pt x="0" y="88801"/>
                  </a:lnTo>
                  <a:lnTo>
                    <a:pt x="270976" y="88801"/>
                  </a:lnTo>
                  <a:lnTo>
                    <a:pt x="271948" y="88795"/>
                  </a:lnTo>
                  <a:lnTo>
                    <a:pt x="272898" y="88785"/>
                  </a:lnTo>
                  <a:lnTo>
                    <a:pt x="273827" y="88774"/>
                  </a:lnTo>
                  <a:lnTo>
                    <a:pt x="274777" y="88752"/>
                  </a:lnTo>
                  <a:lnTo>
                    <a:pt x="275706" y="88724"/>
                  </a:lnTo>
                  <a:lnTo>
                    <a:pt x="276635" y="88692"/>
                  </a:lnTo>
                  <a:lnTo>
                    <a:pt x="277542" y="88653"/>
                  </a:lnTo>
                  <a:lnTo>
                    <a:pt x="278449" y="88610"/>
                  </a:lnTo>
                  <a:lnTo>
                    <a:pt x="279356" y="88561"/>
                  </a:lnTo>
                  <a:lnTo>
                    <a:pt x="280242" y="88500"/>
                  </a:lnTo>
                  <a:lnTo>
                    <a:pt x="281128" y="88440"/>
                  </a:lnTo>
                  <a:lnTo>
                    <a:pt x="282013" y="88375"/>
                  </a:lnTo>
                  <a:lnTo>
                    <a:pt x="282877" y="88304"/>
                  </a:lnTo>
                  <a:lnTo>
                    <a:pt x="283741" y="88227"/>
                  </a:lnTo>
                  <a:lnTo>
                    <a:pt x="284584" y="88145"/>
                  </a:lnTo>
                  <a:lnTo>
                    <a:pt x="285426" y="88058"/>
                  </a:lnTo>
                  <a:lnTo>
                    <a:pt x="286247" y="87971"/>
                  </a:lnTo>
                  <a:lnTo>
                    <a:pt x="287068" y="87872"/>
                  </a:lnTo>
                  <a:lnTo>
                    <a:pt x="287867" y="87768"/>
                  </a:lnTo>
                  <a:lnTo>
                    <a:pt x="288666" y="87665"/>
                  </a:lnTo>
                  <a:lnTo>
                    <a:pt x="289444" y="87555"/>
                  </a:lnTo>
                  <a:lnTo>
                    <a:pt x="290221" y="87435"/>
                  </a:lnTo>
                  <a:lnTo>
                    <a:pt x="290977" y="87315"/>
                  </a:lnTo>
                  <a:lnTo>
                    <a:pt x="291733" y="87195"/>
                  </a:lnTo>
                  <a:lnTo>
                    <a:pt x="292468" y="87064"/>
                  </a:lnTo>
                  <a:lnTo>
                    <a:pt x="293181" y="86933"/>
                  </a:lnTo>
                  <a:lnTo>
                    <a:pt x="293893" y="86791"/>
                  </a:lnTo>
                  <a:lnTo>
                    <a:pt x="294585" y="86654"/>
                  </a:lnTo>
                  <a:lnTo>
                    <a:pt x="295276" y="86506"/>
                  </a:lnTo>
                  <a:lnTo>
                    <a:pt x="295945" y="86354"/>
                  </a:lnTo>
                  <a:lnTo>
                    <a:pt x="296593" y="86201"/>
                  </a:lnTo>
                  <a:lnTo>
                    <a:pt x="297220" y="86048"/>
                  </a:lnTo>
                  <a:lnTo>
                    <a:pt x="297846" y="85884"/>
                  </a:lnTo>
                  <a:lnTo>
                    <a:pt x="298451" y="85720"/>
                  </a:lnTo>
                  <a:lnTo>
                    <a:pt x="299056" y="85550"/>
                  </a:lnTo>
                  <a:lnTo>
                    <a:pt x="299617" y="85376"/>
                  </a:lnTo>
                  <a:lnTo>
                    <a:pt x="300179" y="85201"/>
                  </a:lnTo>
                  <a:lnTo>
                    <a:pt x="300719" y="85021"/>
                  </a:lnTo>
                  <a:lnTo>
                    <a:pt x="301259" y="84840"/>
                  </a:lnTo>
                  <a:lnTo>
                    <a:pt x="301756" y="84655"/>
                  </a:lnTo>
                  <a:lnTo>
                    <a:pt x="302253" y="84463"/>
                  </a:lnTo>
                  <a:lnTo>
                    <a:pt x="302728" y="84272"/>
                  </a:lnTo>
                  <a:lnTo>
                    <a:pt x="303182" y="84075"/>
                  </a:lnTo>
                  <a:lnTo>
                    <a:pt x="303635" y="83879"/>
                  </a:lnTo>
                  <a:lnTo>
                    <a:pt x="304046" y="83677"/>
                  </a:lnTo>
                  <a:lnTo>
                    <a:pt x="304456" y="83475"/>
                  </a:lnTo>
                  <a:lnTo>
                    <a:pt x="304823" y="83267"/>
                  </a:lnTo>
                  <a:lnTo>
                    <a:pt x="305190" y="83059"/>
                  </a:lnTo>
                  <a:lnTo>
                    <a:pt x="305536" y="82846"/>
                  </a:lnTo>
                  <a:lnTo>
                    <a:pt x="305860" y="82633"/>
                  </a:lnTo>
                  <a:lnTo>
                    <a:pt x="306162" y="82415"/>
                  </a:lnTo>
                  <a:lnTo>
                    <a:pt x="306443" y="82196"/>
                  </a:lnTo>
                  <a:lnTo>
                    <a:pt x="306702" y="81972"/>
                  </a:lnTo>
                  <a:lnTo>
                    <a:pt x="306940" y="81748"/>
                  </a:lnTo>
                  <a:lnTo>
                    <a:pt x="307156" y="81524"/>
                  </a:lnTo>
                  <a:lnTo>
                    <a:pt x="307372" y="81295"/>
                  </a:lnTo>
                  <a:lnTo>
                    <a:pt x="307545" y="81065"/>
                  </a:lnTo>
                  <a:lnTo>
                    <a:pt x="307696" y="80836"/>
                  </a:lnTo>
                  <a:lnTo>
                    <a:pt x="307826" y="80601"/>
                  </a:lnTo>
                  <a:lnTo>
                    <a:pt x="307934" y="80366"/>
                  </a:lnTo>
                  <a:lnTo>
                    <a:pt x="307998" y="80126"/>
                  </a:lnTo>
                  <a:lnTo>
                    <a:pt x="308063" y="79885"/>
                  </a:lnTo>
                  <a:lnTo>
                    <a:pt x="308106" y="79645"/>
                  </a:lnTo>
                  <a:lnTo>
                    <a:pt x="308128" y="79405"/>
                  </a:lnTo>
                  <a:lnTo>
                    <a:pt x="308128" y="73313"/>
                  </a:lnTo>
                  <a:lnTo>
                    <a:pt x="294217" y="75264"/>
                  </a:lnTo>
                  <a:lnTo>
                    <a:pt x="294217" y="32210"/>
                  </a:lnTo>
                  <a:lnTo>
                    <a:pt x="308128" y="30255"/>
                  </a:lnTo>
                  <a:lnTo>
                    <a:pt x="308128" y="24540"/>
                  </a:lnTo>
                  <a:lnTo>
                    <a:pt x="307696" y="24491"/>
                  </a:lnTo>
                  <a:lnTo>
                    <a:pt x="307264" y="24437"/>
                  </a:lnTo>
                  <a:lnTo>
                    <a:pt x="306443" y="24316"/>
                  </a:lnTo>
                  <a:lnTo>
                    <a:pt x="305622" y="24185"/>
                  </a:lnTo>
                  <a:lnTo>
                    <a:pt x="304845" y="24043"/>
                  </a:lnTo>
                  <a:lnTo>
                    <a:pt x="304067" y="23890"/>
                  </a:lnTo>
                  <a:lnTo>
                    <a:pt x="303311" y="23726"/>
                  </a:lnTo>
                  <a:lnTo>
                    <a:pt x="302577" y="23552"/>
                  </a:lnTo>
                  <a:lnTo>
                    <a:pt x="301864" y="23366"/>
                  </a:lnTo>
                  <a:lnTo>
                    <a:pt x="301173" y="23169"/>
                  </a:lnTo>
                  <a:lnTo>
                    <a:pt x="300503" y="22962"/>
                  </a:lnTo>
                  <a:lnTo>
                    <a:pt x="299855" y="22743"/>
                  </a:lnTo>
                  <a:lnTo>
                    <a:pt x="299229" y="22519"/>
                  </a:lnTo>
                  <a:lnTo>
                    <a:pt x="298624" y="22284"/>
                  </a:lnTo>
                  <a:lnTo>
                    <a:pt x="298041" y="22038"/>
                  </a:lnTo>
                  <a:lnTo>
                    <a:pt x="297501" y="21782"/>
                  </a:lnTo>
                  <a:lnTo>
                    <a:pt x="296982" y="21519"/>
                  </a:lnTo>
                  <a:lnTo>
                    <a:pt x="296485" y="21252"/>
                  </a:lnTo>
                  <a:lnTo>
                    <a:pt x="296010" y="20973"/>
                  </a:lnTo>
                  <a:lnTo>
                    <a:pt x="295557" y="20689"/>
                  </a:lnTo>
                  <a:lnTo>
                    <a:pt x="295146" y="20394"/>
                  </a:lnTo>
                  <a:lnTo>
                    <a:pt x="294757" y="20099"/>
                  </a:lnTo>
                  <a:lnTo>
                    <a:pt x="294412" y="19788"/>
                  </a:lnTo>
                  <a:lnTo>
                    <a:pt x="294088" y="19476"/>
                  </a:lnTo>
                  <a:lnTo>
                    <a:pt x="293807" y="19159"/>
                  </a:lnTo>
                  <a:lnTo>
                    <a:pt x="293548" y="18837"/>
                  </a:lnTo>
                  <a:lnTo>
                    <a:pt x="293310" y="18504"/>
                  </a:lnTo>
                  <a:lnTo>
                    <a:pt x="293116" y="18171"/>
                  </a:lnTo>
                  <a:lnTo>
                    <a:pt x="292965" y="17832"/>
                  </a:lnTo>
                  <a:lnTo>
                    <a:pt x="292835" y="17482"/>
                  </a:lnTo>
                  <a:lnTo>
                    <a:pt x="292749" y="17138"/>
                  </a:lnTo>
                  <a:lnTo>
                    <a:pt x="292684" y="16783"/>
                  </a:lnTo>
                  <a:lnTo>
                    <a:pt x="292662" y="16428"/>
                  </a:lnTo>
                  <a:lnTo>
                    <a:pt x="292684" y="16067"/>
                  </a:lnTo>
                  <a:lnTo>
                    <a:pt x="292749" y="15718"/>
                  </a:lnTo>
                  <a:lnTo>
                    <a:pt x="292835" y="15368"/>
                  </a:lnTo>
                  <a:lnTo>
                    <a:pt x="292965" y="15024"/>
                  </a:lnTo>
                  <a:lnTo>
                    <a:pt x="293116" y="14680"/>
                  </a:lnTo>
                  <a:lnTo>
                    <a:pt x="293310" y="14347"/>
                  </a:lnTo>
                  <a:lnTo>
                    <a:pt x="293548" y="14019"/>
                  </a:lnTo>
                  <a:lnTo>
                    <a:pt x="293807" y="13691"/>
                  </a:lnTo>
                  <a:lnTo>
                    <a:pt x="294088" y="13374"/>
                  </a:lnTo>
                  <a:lnTo>
                    <a:pt x="294412" y="13063"/>
                  </a:lnTo>
                  <a:lnTo>
                    <a:pt x="294757" y="12757"/>
                  </a:lnTo>
                  <a:lnTo>
                    <a:pt x="295146" y="12456"/>
                  </a:lnTo>
                  <a:lnTo>
                    <a:pt x="295557" y="12167"/>
                  </a:lnTo>
                  <a:lnTo>
                    <a:pt x="296010" y="11877"/>
                  </a:lnTo>
                  <a:lnTo>
                    <a:pt x="296485" y="11604"/>
                  </a:lnTo>
                  <a:lnTo>
                    <a:pt x="296982" y="11331"/>
                  </a:lnTo>
                  <a:lnTo>
                    <a:pt x="297501" y="11069"/>
                  </a:lnTo>
                  <a:lnTo>
                    <a:pt x="298041" y="10817"/>
                  </a:lnTo>
                  <a:lnTo>
                    <a:pt x="298624" y="10572"/>
                  </a:lnTo>
                  <a:lnTo>
                    <a:pt x="299229" y="10337"/>
                  </a:lnTo>
                  <a:lnTo>
                    <a:pt x="299855" y="10113"/>
                  </a:lnTo>
                  <a:lnTo>
                    <a:pt x="300503" y="9894"/>
                  </a:lnTo>
                  <a:lnTo>
                    <a:pt x="301173" y="9687"/>
                  </a:lnTo>
                  <a:lnTo>
                    <a:pt x="301864" y="9490"/>
                  </a:lnTo>
                  <a:lnTo>
                    <a:pt x="302577" y="9304"/>
                  </a:lnTo>
                  <a:lnTo>
                    <a:pt x="303311" y="9129"/>
                  </a:lnTo>
                  <a:lnTo>
                    <a:pt x="304067" y="8966"/>
                  </a:lnTo>
                  <a:lnTo>
                    <a:pt x="304845" y="8813"/>
                  </a:lnTo>
                  <a:lnTo>
                    <a:pt x="305622" y="8671"/>
                  </a:lnTo>
                  <a:lnTo>
                    <a:pt x="306443" y="8539"/>
                  </a:lnTo>
                  <a:lnTo>
                    <a:pt x="307264" y="8419"/>
                  </a:lnTo>
                  <a:lnTo>
                    <a:pt x="307696" y="8365"/>
                  </a:lnTo>
                  <a:lnTo>
                    <a:pt x="308128" y="8315"/>
                  </a:lnTo>
                  <a:lnTo>
                    <a:pt x="308128" y="1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5"/>
            <p:cNvSpPr/>
            <p:nvPr/>
          </p:nvSpPr>
          <p:spPr>
            <a:xfrm flipH="1">
              <a:off x="5485801" y="1818100"/>
              <a:ext cx="2078323" cy="2220025"/>
            </a:xfrm>
            <a:custGeom>
              <a:rect b="b" l="l" r="r" t="t"/>
              <a:pathLst>
                <a:path extrusionOk="0" fill="none" h="88801" w="308128">
                  <a:moveTo>
                    <a:pt x="308128" y="1"/>
                  </a:moveTo>
                  <a:lnTo>
                    <a:pt x="308128" y="1"/>
                  </a:lnTo>
                  <a:lnTo>
                    <a:pt x="307307" y="279"/>
                  </a:lnTo>
                  <a:lnTo>
                    <a:pt x="306486" y="553"/>
                  </a:lnTo>
                  <a:lnTo>
                    <a:pt x="305622" y="820"/>
                  </a:lnTo>
                  <a:lnTo>
                    <a:pt x="304715" y="1083"/>
                  </a:lnTo>
                  <a:lnTo>
                    <a:pt x="303808" y="1334"/>
                  </a:lnTo>
                  <a:lnTo>
                    <a:pt x="302858" y="1580"/>
                  </a:lnTo>
                  <a:lnTo>
                    <a:pt x="301864" y="1820"/>
                  </a:lnTo>
                  <a:lnTo>
                    <a:pt x="300870" y="2055"/>
                  </a:lnTo>
                  <a:lnTo>
                    <a:pt x="299833" y="2279"/>
                  </a:lnTo>
                  <a:lnTo>
                    <a:pt x="298775" y="2497"/>
                  </a:lnTo>
                  <a:lnTo>
                    <a:pt x="297673" y="2705"/>
                  </a:lnTo>
                  <a:lnTo>
                    <a:pt x="296572" y="2907"/>
                  </a:lnTo>
                  <a:lnTo>
                    <a:pt x="295427" y="3098"/>
                  </a:lnTo>
                  <a:lnTo>
                    <a:pt x="294282" y="3284"/>
                  </a:lnTo>
                  <a:lnTo>
                    <a:pt x="293094" y="3459"/>
                  </a:lnTo>
                  <a:lnTo>
                    <a:pt x="291885" y="3628"/>
                  </a:lnTo>
                  <a:lnTo>
                    <a:pt x="290675" y="3787"/>
                  </a:lnTo>
                  <a:lnTo>
                    <a:pt x="289422" y="3934"/>
                  </a:lnTo>
                  <a:lnTo>
                    <a:pt x="288169" y="4076"/>
                  </a:lnTo>
                  <a:lnTo>
                    <a:pt x="286873" y="4207"/>
                  </a:lnTo>
                  <a:lnTo>
                    <a:pt x="285577" y="4333"/>
                  </a:lnTo>
                  <a:lnTo>
                    <a:pt x="284260" y="4442"/>
                  </a:lnTo>
                  <a:lnTo>
                    <a:pt x="282920" y="4546"/>
                  </a:lnTo>
                  <a:lnTo>
                    <a:pt x="281560" y="4639"/>
                  </a:lnTo>
                  <a:lnTo>
                    <a:pt x="280199" y="4721"/>
                  </a:lnTo>
                  <a:lnTo>
                    <a:pt x="278795" y="4792"/>
                  </a:lnTo>
                  <a:lnTo>
                    <a:pt x="277412" y="4852"/>
                  </a:lnTo>
                  <a:lnTo>
                    <a:pt x="275987" y="4901"/>
                  </a:lnTo>
                  <a:lnTo>
                    <a:pt x="274561" y="4939"/>
                  </a:lnTo>
                  <a:lnTo>
                    <a:pt x="273114" y="4972"/>
                  </a:lnTo>
                  <a:lnTo>
                    <a:pt x="271667" y="4989"/>
                  </a:lnTo>
                  <a:lnTo>
                    <a:pt x="270198" y="4994"/>
                  </a:lnTo>
                  <a:lnTo>
                    <a:pt x="0" y="4994"/>
                  </a:lnTo>
                  <a:lnTo>
                    <a:pt x="0" y="88801"/>
                  </a:lnTo>
                  <a:lnTo>
                    <a:pt x="270976" y="88801"/>
                  </a:lnTo>
                  <a:lnTo>
                    <a:pt x="270976" y="88801"/>
                  </a:lnTo>
                  <a:lnTo>
                    <a:pt x="271948" y="88795"/>
                  </a:lnTo>
                  <a:lnTo>
                    <a:pt x="272898" y="88785"/>
                  </a:lnTo>
                  <a:lnTo>
                    <a:pt x="273827" y="88774"/>
                  </a:lnTo>
                  <a:lnTo>
                    <a:pt x="274777" y="88752"/>
                  </a:lnTo>
                  <a:lnTo>
                    <a:pt x="275706" y="88724"/>
                  </a:lnTo>
                  <a:lnTo>
                    <a:pt x="276635" y="88692"/>
                  </a:lnTo>
                  <a:lnTo>
                    <a:pt x="277542" y="88653"/>
                  </a:lnTo>
                  <a:lnTo>
                    <a:pt x="278449" y="88610"/>
                  </a:lnTo>
                  <a:lnTo>
                    <a:pt x="279356" y="88561"/>
                  </a:lnTo>
                  <a:lnTo>
                    <a:pt x="280242" y="88500"/>
                  </a:lnTo>
                  <a:lnTo>
                    <a:pt x="281128" y="88440"/>
                  </a:lnTo>
                  <a:lnTo>
                    <a:pt x="282013" y="88375"/>
                  </a:lnTo>
                  <a:lnTo>
                    <a:pt x="282877" y="88304"/>
                  </a:lnTo>
                  <a:lnTo>
                    <a:pt x="283741" y="88227"/>
                  </a:lnTo>
                  <a:lnTo>
                    <a:pt x="284584" y="88145"/>
                  </a:lnTo>
                  <a:lnTo>
                    <a:pt x="285426" y="88058"/>
                  </a:lnTo>
                  <a:lnTo>
                    <a:pt x="286247" y="87971"/>
                  </a:lnTo>
                  <a:lnTo>
                    <a:pt x="287068" y="87872"/>
                  </a:lnTo>
                  <a:lnTo>
                    <a:pt x="287867" y="87768"/>
                  </a:lnTo>
                  <a:lnTo>
                    <a:pt x="288666" y="87665"/>
                  </a:lnTo>
                  <a:lnTo>
                    <a:pt x="289444" y="87555"/>
                  </a:lnTo>
                  <a:lnTo>
                    <a:pt x="290221" y="87435"/>
                  </a:lnTo>
                  <a:lnTo>
                    <a:pt x="290977" y="87315"/>
                  </a:lnTo>
                  <a:lnTo>
                    <a:pt x="291733" y="87195"/>
                  </a:lnTo>
                  <a:lnTo>
                    <a:pt x="292468" y="87064"/>
                  </a:lnTo>
                  <a:lnTo>
                    <a:pt x="293181" y="86933"/>
                  </a:lnTo>
                  <a:lnTo>
                    <a:pt x="293893" y="86791"/>
                  </a:lnTo>
                  <a:lnTo>
                    <a:pt x="294585" y="86654"/>
                  </a:lnTo>
                  <a:lnTo>
                    <a:pt x="295276" y="86506"/>
                  </a:lnTo>
                  <a:lnTo>
                    <a:pt x="295945" y="86354"/>
                  </a:lnTo>
                  <a:lnTo>
                    <a:pt x="296593" y="86201"/>
                  </a:lnTo>
                  <a:lnTo>
                    <a:pt x="297220" y="86048"/>
                  </a:lnTo>
                  <a:lnTo>
                    <a:pt x="297846" y="85884"/>
                  </a:lnTo>
                  <a:lnTo>
                    <a:pt x="298451" y="85720"/>
                  </a:lnTo>
                  <a:lnTo>
                    <a:pt x="299056" y="85550"/>
                  </a:lnTo>
                  <a:lnTo>
                    <a:pt x="299617" y="85376"/>
                  </a:lnTo>
                  <a:lnTo>
                    <a:pt x="300179" y="85201"/>
                  </a:lnTo>
                  <a:lnTo>
                    <a:pt x="300719" y="85021"/>
                  </a:lnTo>
                  <a:lnTo>
                    <a:pt x="301259" y="84840"/>
                  </a:lnTo>
                  <a:lnTo>
                    <a:pt x="301756" y="84655"/>
                  </a:lnTo>
                  <a:lnTo>
                    <a:pt x="302253" y="84463"/>
                  </a:lnTo>
                  <a:lnTo>
                    <a:pt x="302728" y="84272"/>
                  </a:lnTo>
                  <a:lnTo>
                    <a:pt x="303182" y="84075"/>
                  </a:lnTo>
                  <a:lnTo>
                    <a:pt x="303635" y="83879"/>
                  </a:lnTo>
                  <a:lnTo>
                    <a:pt x="304046" y="83677"/>
                  </a:lnTo>
                  <a:lnTo>
                    <a:pt x="304456" y="83475"/>
                  </a:lnTo>
                  <a:lnTo>
                    <a:pt x="304823" y="83267"/>
                  </a:lnTo>
                  <a:lnTo>
                    <a:pt x="305190" y="83059"/>
                  </a:lnTo>
                  <a:lnTo>
                    <a:pt x="305536" y="82846"/>
                  </a:lnTo>
                  <a:lnTo>
                    <a:pt x="305860" y="82633"/>
                  </a:lnTo>
                  <a:lnTo>
                    <a:pt x="306162" y="82415"/>
                  </a:lnTo>
                  <a:lnTo>
                    <a:pt x="306443" y="82196"/>
                  </a:lnTo>
                  <a:lnTo>
                    <a:pt x="306702" y="81972"/>
                  </a:lnTo>
                  <a:lnTo>
                    <a:pt x="306940" y="81748"/>
                  </a:lnTo>
                  <a:lnTo>
                    <a:pt x="307156" y="81524"/>
                  </a:lnTo>
                  <a:lnTo>
                    <a:pt x="307372" y="81295"/>
                  </a:lnTo>
                  <a:lnTo>
                    <a:pt x="307545" y="81065"/>
                  </a:lnTo>
                  <a:lnTo>
                    <a:pt x="307696" y="80836"/>
                  </a:lnTo>
                  <a:lnTo>
                    <a:pt x="307826" y="80601"/>
                  </a:lnTo>
                  <a:lnTo>
                    <a:pt x="307934" y="80366"/>
                  </a:lnTo>
                  <a:lnTo>
                    <a:pt x="307998" y="80126"/>
                  </a:lnTo>
                  <a:lnTo>
                    <a:pt x="308063" y="79885"/>
                  </a:lnTo>
                  <a:lnTo>
                    <a:pt x="308106" y="79645"/>
                  </a:lnTo>
                  <a:lnTo>
                    <a:pt x="308128" y="79405"/>
                  </a:lnTo>
                  <a:lnTo>
                    <a:pt x="308128" y="73313"/>
                  </a:lnTo>
                  <a:lnTo>
                    <a:pt x="294217" y="75264"/>
                  </a:lnTo>
                  <a:lnTo>
                    <a:pt x="294217" y="32210"/>
                  </a:lnTo>
                  <a:lnTo>
                    <a:pt x="308128" y="30255"/>
                  </a:lnTo>
                  <a:lnTo>
                    <a:pt x="308128" y="24540"/>
                  </a:lnTo>
                  <a:lnTo>
                    <a:pt x="308128" y="24540"/>
                  </a:lnTo>
                  <a:lnTo>
                    <a:pt x="307696" y="24491"/>
                  </a:lnTo>
                  <a:lnTo>
                    <a:pt x="307264" y="24437"/>
                  </a:lnTo>
                  <a:lnTo>
                    <a:pt x="306443" y="24316"/>
                  </a:lnTo>
                  <a:lnTo>
                    <a:pt x="305622" y="24185"/>
                  </a:lnTo>
                  <a:lnTo>
                    <a:pt x="304845" y="24043"/>
                  </a:lnTo>
                  <a:lnTo>
                    <a:pt x="304067" y="23890"/>
                  </a:lnTo>
                  <a:lnTo>
                    <a:pt x="303311" y="23726"/>
                  </a:lnTo>
                  <a:lnTo>
                    <a:pt x="302577" y="23552"/>
                  </a:lnTo>
                  <a:lnTo>
                    <a:pt x="301864" y="23366"/>
                  </a:lnTo>
                  <a:lnTo>
                    <a:pt x="301173" y="23169"/>
                  </a:lnTo>
                  <a:lnTo>
                    <a:pt x="300503" y="22962"/>
                  </a:lnTo>
                  <a:lnTo>
                    <a:pt x="299855" y="22743"/>
                  </a:lnTo>
                  <a:lnTo>
                    <a:pt x="299229" y="22519"/>
                  </a:lnTo>
                  <a:lnTo>
                    <a:pt x="298624" y="22284"/>
                  </a:lnTo>
                  <a:lnTo>
                    <a:pt x="298041" y="22038"/>
                  </a:lnTo>
                  <a:lnTo>
                    <a:pt x="297501" y="21782"/>
                  </a:lnTo>
                  <a:lnTo>
                    <a:pt x="296982" y="21519"/>
                  </a:lnTo>
                  <a:lnTo>
                    <a:pt x="296485" y="21252"/>
                  </a:lnTo>
                  <a:lnTo>
                    <a:pt x="296010" y="20973"/>
                  </a:lnTo>
                  <a:lnTo>
                    <a:pt x="295557" y="20689"/>
                  </a:lnTo>
                  <a:lnTo>
                    <a:pt x="295146" y="20394"/>
                  </a:lnTo>
                  <a:lnTo>
                    <a:pt x="294757" y="20099"/>
                  </a:lnTo>
                  <a:lnTo>
                    <a:pt x="294412" y="19788"/>
                  </a:lnTo>
                  <a:lnTo>
                    <a:pt x="294088" y="19476"/>
                  </a:lnTo>
                  <a:lnTo>
                    <a:pt x="293807" y="19159"/>
                  </a:lnTo>
                  <a:lnTo>
                    <a:pt x="293548" y="18837"/>
                  </a:lnTo>
                  <a:lnTo>
                    <a:pt x="293310" y="18504"/>
                  </a:lnTo>
                  <a:lnTo>
                    <a:pt x="293116" y="18171"/>
                  </a:lnTo>
                  <a:lnTo>
                    <a:pt x="292965" y="17832"/>
                  </a:lnTo>
                  <a:lnTo>
                    <a:pt x="292835" y="17482"/>
                  </a:lnTo>
                  <a:lnTo>
                    <a:pt x="292749" y="17138"/>
                  </a:lnTo>
                  <a:lnTo>
                    <a:pt x="292684" y="16783"/>
                  </a:lnTo>
                  <a:lnTo>
                    <a:pt x="292662" y="16428"/>
                  </a:lnTo>
                  <a:lnTo>
                    <a:pt x="292662" y="16428"/>
                  </a:lnTo>
                  <a:lnTo>
                    <a:pt x="292684" y="16067"/>
                  </a:lnTo>
                  <a:lnTo>
                    <a:pt x="292749" y="15718"/>
                  </a:lnTo>
                  <a:lnTo>
                    <a:pt x="292835" y="15368"/>
                  </a:lnTo>
                  <a:lnTo>
                    <a:pt x="292965" y="15024"/>
                  </a:lnTo>
                  <a:lnTo>
                    <a:pt x="293116" y="14680"/>
                  </a:lnTo>
                  <a:lnTo>
                    <a:pt x="293310" y="14347"/>
                  </a:lnTo>
                  <a:lnTo>
                    <a:pt x="293548" y="14019"/>
                  </a:lnTo>
                  <a:lnTo>
                    <a:pt x="293807" y="13691"/>
                  </a:lnTo>
                  <a:lnTo>
                    <a:pt x="294088" y="13374"/>
                  </a:lnTo>
                  <a:lnTo>
                    <a:pt x="294412" y="13063"/>
                  </a:lnTo>
                  <a:lnTo>
                    <a:pt x="294757" y="12757"/>
                  </a:lnTo>
                  <a:lnTo>
                    <a:pt x="295146" y="12456"/>
                  </a:lnTo>
                  <a:lnTo>
                    <a:pt x="295557" y="12167"/>
                  </a:lnTo>
                  <a:lnTo>
                    <a:pt x="296010" y="11877"/>
                  </a:lnTo>
                  <a:lnTo>
                    <a:pt x="296485" y="11604"/>
                  </a:lnTo>
                  <a:lnTo>
                    <a:pt x="296982" y="11331"/>
                  </a:lnTo>
                  <a:lnTo>
                    <a:pt x="297501" y="11069"/>
                  </a:lnTo>
                  <a:lnTo>
                    <a:pt x="298041" y="10817"/>
                  </a:lnTo>
                  <a:lnTo>
                    <a:pt x="298624" y="10572"/>
                  </a:lnTo>
                  <a:lnTo>
                    <a:pt x="299229" y="10337"/>
                  </a:lnTo>
                  <a:lnTo>
                    <a:pt x="299855" y="10113"/>
                  </a:lnTo>
                  <a:lnTo>
                    <a:pt x="300503" y="9894"/>
                  </a:lnTo>
                  <a:lnTo>
                    <a:pt x="301173" y="9687"/>
                  </a:lnTo>
                  <a:lnTo>
                    <a:pt x="301864" y="9490"/>
                  </a:lnTo>
                  <a:lnTo>
                    <a:pt x="302577" y="9304"/>
                  </a:lnTo>
                  <a:lnTo>
                    <a:pt x="303311" y="9129"/>
                  </a:lnTo>
                  <a:lnTo>
                    <a:pt x="304067" y="8966"/>
                  </a:lnTo>
                  <a:lnTo>
                    <a:pt x="304845" y="8813"/>
                  </a:lnTo>
                  <a:lnTo>
                    <a:pt x="305622" y="8671"/>
                  </a:lnTo>
                  <a:lnTo>
                    <a:pt x="306443" y="8539"/>
                  </a:lnTo>
                  <a:lnTo>
                    <a:pt x="307264" y="8419"/>
                  </a:lnTo>
                  <a:lnTo>
                    <a:pt x="307696" y="8365"/>
                  </a:lnTo>
                  <a:lnTo>
                    <a:pt x="308128" y="8315"/>
                  </a:lnTo>
                  <a:lnTo>
                    <a:pt x="30812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5"/>
            <p:cNvSpPr/>
            <p:nvPr/>
          </p:nvSpPr>
          <p:spPr>
            <a:xfrm flipH="1">
              <a:off x="6116654" y="2309625"/>
              <a:ext cx="1181872" cy="258300"/>
            </a:xfrm>
            <a:custGeom>
              <a:rect b="b" l="l" r="r" t="t"/>
              <a:pathLst>
                <a:path extrusionOk="0" fill="none" h="10332" w="175222">
                  <a:moveTo>
                    <a:pt x="0" y="10331"/>
                  </a:moveTo>
                  <a:lnTo>
                    <a:pt x="0" y="1"/>
                  </a:lnTo>
                  <a:lnTo>
                    <a:pt x="175222" y="1"/>
                  </a:lnTo>
                  <a:lnTo>
                    <a:pt x="175222" y="10331"/>
                  </a:lnTo>
                  <a:lnTo>
                    <a:pt x="0" y="103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5"/>
            <p:cNvSpPr/>
            <p:nvPr/>
          </p:nvSpPr>
          <p:spPr>
            <a:xfrm flipH="1">
              <a:off x="7298520" y="2567900"/>
              <a:ext cx="7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5"/>
            <p:cNvSpPr/>
            <p:nvPr/>
          </p:nvSpPr>
          <p:spPr>
            <a:xfrm flipH="1">
              <a:off x="5429123" y="1357050"/>
              <a:ext cx="2191680" cy="2734200"/>
            </a:xfrm>
            <a:custGeom>
              <a:rect b="b" l="l" r="r" t="t"/>
              <a:pathLst>
                <a:path extrusionOk="0" h="109368" w="324934">
                  <a:moveTo>
                    <a:pt x="267088" y="13215"/>
                  </a:moveTo>
                  <a:lnTo>
                    <a:pt x="267088" y="14477"/>
                  </a:lnTo>
                  <a:lnTo>
                    <a:pt x="53094" y="14477"/>
                  </a:lnTo>
                  <a:lnTo>
                    <a:pt x="53094" y="13215"/>
                  </a:lnTo>
                  <a:close/>
                  <a:moveTo>
                    <a:pt x="267088" y="16602"/>
                  </a:moveTo>
                  <a:lnTo>
                    <a:pt x="267088" y="18121"/>
                  </a:lnTo>
                  <a:lnTo>
                    <a:pt x="53094" y="18121"/>
                  </a:lnTo>
                  <a:lnTo>
                    <a:pt x="53094" y="16602"/>
                  </a:lnTo>
                  <a:close/>
                  <a:moveTo>
                    <a:pt x="267088" y="20251"/>
                  </a:moveTo>
                  <a:lnTo>
                    <a:pt x="267088" y="21305"/>
                  </a:lnTo>
                  <a:lnTo>
                    <a:pt x="53094" y="21305"/>
                  </a:lnTo>
                  <a:lnTo>
                    <a:pt x="53094" y="20251"/>
                  </a:lnTo>
                  <a:close/>
                  <a:moveTo>
                    <a:pt x="279551" y="2131"/>
                  </a:moveTo>
                  <a:lnTo>
                    <a:pt x="280502" y="2141"/>
                  </a:lnTo>
                  <a:lnTo>
                    <a:pt x="281452" y="2152"/>
                  </a:lnTo>
                  <a:lnTo>
                    <a:pt x="282381" y="2174"/>
                  </a:lnTo>
                  <a:lnTo>
                    <a:pt x="283310" y="2202"/>
                  </a:lnTo>
                  <a:lnTo>
                    <a:pt x="284239" y="2234"/>
                  </a:lnTo>
                  <a:lnTo>
                    <a:pt x="285146" y="2267"/>
                  </a:lnTo>
                  <a:lnTo>
                    <a:pt x="286075" y="2311"/>
                  </a:lnTo>
                  <a:lnTo>
                    <a:pt x="286982" y="2360"/>
                  </a:lnTo>
                  <a:lnTo>
                    <a:pt x="287867" y="2415"/>
                  </a:lnTo>
                  <a:lnTo>
                    <a:pt x="288775" y="2475"/>
                  </a:lnTo>
                  <a:lnTo>
                    <a:pt x="289660" y="2540"/>
                  </a:lnTo>
                  <a:lnTo>
                    <a:pt x="290546" y="2611"/>
                  </a:lnTo>
                  <a:lnTo>
                    <a:pt x="291410" y="2688"/>
                  </a:lnTo>
                  <a:lnTo>
                    <a:pt x="292274" y="2764"/>
                  </a:lnTo>
                  <a:lnTo>
                    <a:pt x="293138" y="2852"/>
                  </a:lnTo>
                  <a:lnTo>
                    <a:pt x="293980" y="2945"/>
                  </a:lnTo>
                  <a:lnTo>
                    <a:pt x="294823" y="3043"/>
                  </a:lnTo>
                  <a:lnTo>
                    <a:pt x="295644" y="3147"/>
                  </a:lnTo>
                  <a:lnTo>
                    <a:pt x="296464" y="3250"/>
                  </a:lnTo>
                  <a:lnTo>
                    <a:pt x="297264" y="3365"/>
                  </a:lnTo>
                  <a:lnTo>
                    <a:pt x="298063" y="3485"/>
                  </a:lnTo>
                  <a:lnTo>
                    <a:pt x="298862" y="3606"/>
                  </a:lnTo>
                  <a:lnTo>
                    <a:pt x="299640" y="3731"/>
                  </a:lnTo>
                  <a:lnTo>
                    <a:pt x="300396" y="3868"/>
                  </a:lnTo>
                  <a:lnTo>
                    <a:pt x="301152" y="4004"/>
                  </a:lnTo>
                  <a:lnTo>
                    <a:pt x="301908" y="4146"/>
                  </a:lnTo>
                  <a:lnTo>
                    <a:pt x="302620" y="4294"/>
                  </a:lnTo>
                  <a:lnTo>
                    <a:pt x="303355" y="4447"/>
                  </a:lnTo>
                  <a:lnTo>
                    <a:pt x="304046" y="4605"/>
                  </a:lnTo>
                  <a:lnTo>
                    <a:pt x="304737" y="4769"/>
                  </a:lnTo>
                  <a:lnTo>
                    <a:pt x="305428" y="4938"/>
                  </a:lnTo>
                  <a:lnTo>
                    <a:pt x="306076" y="5108"/>
                  </a:lnTo>
                  <a:lnTo>
                    <a:pt x="306724" y="5283"/>
                  </a:lnTo>
                  <a:lnTo>
                    <a:pt x="307351" y="5463"/>
                  </a:lnTo>
                  <a:lnTo>
                    <a:pt x="307956" y="5643"/>
                  </a:lnTo>
                  <a:lnTo>
                    <a:pt x="308539" y="5829"/>
                  </a:lnTo>
                  <a:lnTo>
                    <a:pt x="309100" y="6015"/>
                  </a:lnTo>
                  <a:lnTo>
                    <a:pt x="309640" y="6206"/>
                  </a:lnTo>
                  <a:lnTo>
                    <a:pt x="310181" y="6403"/>
                  </a:lnTo>
                  <a:lnTo>
                    <a:pt x="310677" y="6599"/>
                  </a:lnTo>
                  <a:lnTo>
                    <a:pt x="311174" y="6796"/>
                  </a:lnTo>
                  <a:lnTo>
                    <a:pt x="311628" y="6998"/>
                  </a:lnTo>
                  <a:lnTo>
                    <a:pt x="312081" y="7206"/>
                  </a:lnTo>
                  <a:lnTo>
                    <a:pt x="312513" y="7408"/>
                  </a:lnTo>
                  <a:lnTo>
                    <a:pt x="312902" y="7621"/>
                  </a:lnTo>
                  <a:lnTo>
                    <a:pt x="313291" y="7834"/>
                  </a:lnTo>
                  <a:lnTo>
                    <a:pt x="313658" y="8047"/>
                  </a:lnTo>
                  <a:lnTo>
                    <a:pt x="314004" y="8260"/>
                  </a:lnTo>
                  <a:lnTo>
                    <a:pt x="314328" y="8478"/>
                  </a:lnTo>
                  <a:lnTo>
                    <a:pt x="314609" y="8702"/>
                  </a:lnTo>
                  <a:lnTo>
                    <a:pt x="314889" y="8921"/>
                  </a:lnTo>
                  <a:lnTo>
                    <a:pt x="315149" y="9150"/>
                  </a:lnTo>
                  <a:lnTo>
                    <a:pt x="315386" y="9374"/>
                  </a:lnTo>
                  <a:lnTo>
                    <a:pt x="315602" y="9604"/>
                  </a:lnTo>
                  <a:lnTo>
                    <a:pt x="315797" y="9833"/>
                  </a:lnTo>
                  <a:lnTo>
                    <a:pt x="315969" y="10063"/>
                  </a:lnTo>
                  <a:lnTo>
                    <a:pt x="316099" y="10292"/>
                  </a:lnTo>
                  <a:lnTo>
                    <a:pt x="316229" y="10527"/>
                  </a:lnTo>
                  <a:lnTo>
                    <a:pt x="316337" y="10762"/>
                  </a:lnTo>
                  <a:lnTo>
                    <a:pt x="316423" y="11002"/>
                  </a:lnTo>
                  <a:lnTo>
                    <a:pt x="316466" y="11237"/>
                  </a:lnTo>
                  <a:lnTo>
                    <a:pt x="316509" y="11478"/>
                  </a:lnTo>
                  <a:lnTo>
                    <a:pt x="316531" y="11718"/>
                  </a:lnTo>
                  <a:lnTo>
                    <a:pt x="316509" y="11964"/>
                  </a:lnTo>
                  <a:lnTo>
                    <a:pt x="316466" y="12210"/>
                  </a:lnTo>
                  <a:lnTo>
                    <a:pt x="316401" y="12450"/>
                  </a:lnTo>
                  <a:lnTo>
                    <a:pt x="316315" y="12696"/>
                  </a:lnTo>
                  <a:lnTo>
                    <a:pt x="316207" y="12936"/>
                  </a:lnTo>
                  <a:lnTo>
                    <a:pt x="316077" y="13177"/>
                  </a:lnTo>
                  <a:lnTo>
                    <a:pt x="315926" y="13412"/>
                  </a:lnTo>
                  <a:lnTo>
                    <a:pt x="315753" y="13646"/>
                  </a:lnTo>
                  <a:lnTo>
                    <a:pt x="315537" y="13881"/>
                  </a:lnTo>
                  <a:lnTo>
                    <a:pt x="315321" y="14111"/>
                  </a:lnTo>
                  <a:lnTo>
                    <a:pt x="315084" y="14340"/>
                  </a:lnTo>
                  <a:lnTo>
                    <a:pt x="314803" y="14564"/>
                  </a:lnTo>
                  <a:lnTo>
                    <a:pt x="314522" y="14788"/>
                  </a:lnTo>
                  <a:lnTo>
                    <a:pt x="314220" y="15012"/>
                  </a:lnTo>
                  <a:lnTo>
                    <a:pt x="313896" y="15231"/>
                  </a:lnTo>
                  <a:lnTo>
                    <a:pt x="313529" y="15444"/>
                  </a:lnTo>
                  <a:lnTo>
                    <a:pt x="313161" y="15657"/>
                  </a:lnTo>
                  <a:lnTo>
                    <a:pt x="312773" y="15870"/>
                  </a:lnTo>
                  <a:lnTo>
                    <a:pt x="312362" y="16077"/>
                  </a:lnTo>
                  <a:lnTo>
                    <a:pt x="311930" y="16285"/>
                  </a:lnTo>
                  <a:lnTo>
                    <a:pt x="311498" y="16487"/>
                  </a:lnTo>
                  <a:lnTo>
                    <a:pt x="311023" y="16684"/>
                  </a:lnTo>
                  <a:lnTo>
                    <a:pt x="310548" y="16880"/>
                  </a:lnTo>
                  <a:lnTo>
                    <a:pt x="310029" y="17077"/>
                  </a:lnTo>
                  <a:lnTo>
                    <a:pt x="309511" y="17263"/>
                  </a:lnTo>
                  <a:lnTo>
                    <a:pt x="308971" y="17449"/>
                  </a:lnTo>
                  <a:lnTo>
                    <a:pt x="308431" y="17634"/>
                  </a:lnTo>
                  <a:lnTo>
                    <a:pt x="307848" y="17815"/>
                  </a:lnTo>
                  <a:lnTo>
                    <a:pt x="307264" y="17989"/>
                  </a:lnTo>
                  <a:lnTo>
                    <a:pt x="306660" y="18164"/>
                  </a:lnTo>
                  <a:lnTo>
                    <a:pt x="306033" y="18328"/>
                  </a:lnTo>
                  <a:lnTo>
                    <a:pt x="305407" y="18498"/>
                  </a:lnTo>
                  <a:lnTo>
                    <a:pt x="304759" y="18656"/>
                  </a:lnTo>
                  <a:lnTo>
                    <a:pt x="304089" y="18814"/>
                  </a:lnTo>
                  <a:lnTo>
                    <a:pt x="303398" y="18967"/>
                  </a:lnTo>
                  <a:lnTo>
                    <a:pt x="302707" y="19115"/>
                  </a:lnTo>
                  <a:lnTo>
                    <a:pt x="301994" y="19257"/>
                  </a:lnTo>
                  <a:lnTo>
                    <a:pt x="301281" y="19399"/>
                  </a:lnTo>
                  <a:lnTo>
                    <a:pt x="300547" y="19535"/>
                  </a:lnTo>
                  <a:lnTo>
                    <a:pt x="299791" y="19667"/>
                  </a:lnTo>
                  <a:lnTo>
                    <a:pt x="299035" y="19792"/>
                  </a:lnTo>
                  <a:lnTo>
                    <a:pt x="298257" y="19918"/>
                  </a:lnTo>
                  <a:lnTo>
                    <a:pt x="297458" y="20033"/>
                  </a:lnTo>
                  <a:lnTo>
                    <a:pt x="296659" y="20147"/>
                  </a:lnTo>
                  <a:lnTo>
                    <a:pt x="295860" y="20257"/>
                  </a:lnTo>
                  <a:lnTo>
                    <a:pt x="295039" y="20360"/>
                  </a:lnTo>
                  <a:lnTo>
                    <a:pt x="294196" y="20459"/>
                  </a:lnTo>
                  <a:lnTo>
                    <a:pt x="293354" y="20552"/>
                  </a:lnTo>
                  <a:lnTo>
                    <a:pt x="292490" y="20639"/>
                  </a:lnTo>
                  <a:lnTo>
                    <a:pt x="291626" y="20726"/>
                  </a:lnTo>
                  <a:lnTo>
                    <a:pt x="290762" y="20803"/>
                  </a:lnTo>
                  <a:lnTo>
                    <a:pt x="289876" y="20874"/>
                  </a:lnTo>
                  <a:lnTo>
                    <a:pt x="288969" y="20945"/>
                  </a:lnTo>
                  <a:lnTo>
                    <a:pt x="288062" y="21005"/>
                  </a:lnTo>
                  <a:lnTo>
                    <a:pt x="287155" y="21060"/>
                  </a:lnTo>
                  <a:lnTo>
                    <a:pt x="286247" y="21114"/>
                  </a:lnTo>
                  <a:lnTo>
                    <a:pt x="285319" y="21158"/>
                  </a:lnTo>
                  <a:lnTo>
                    <a:pt x="284368" y="21196"/>
                  </a:lnTo>
                  <a:lnTo>
                    <a:pt x="283439" y="21229"/>
                  </a:lnTo>
                  <a:lnTo>
                    <a:pt x="282489" y="21256"/>
                  </a:lnTo>
                  <a:lnTo>
                    <a:pt x="281517" y="21278"/>
                  </a:lnTo>
                  <a:lnTo>
                    <a:pt x="280567" y="21295"/>
                  </a:lnTo>
                  <a:lnTo>
                    <a:pt x="279595" y="21305"/>
                  </a:lnTo>
                  <a:lnTo>
                    <a:pt x="275512" y="21305"/>
                  </a:lnTo>
                  <a:lnTo>
                    <a:pt x="275512" y="11090"/>
                  </a:lnTo>
                  <a:lnTo>
                    <a:pt x="44692" y="11090"/>
                  </a:lnTo>
                  <a:lnTo>
                    <a:pt x="44692" y="21305"/>
                  </a:lnTo>
                  <a:lnTo>
                    <a:pt x="31494" y="21305"/>
                  </a:lnTo>
                  <a:lnTo>
                    <a:pt x="31494" y="2131"/>
                  </a:lnTo>
                  <a:close/>
                  <a:moveTo>
                    <a:pt x="316531" y="29352"/>
                  </a:moveTo>
                  <a:lnTo>
                    <a:pt x="316531" y="40387"/>
                  </a:lnTo>
                  <a:lnTo>
                    <a:pt x="316164" y="40284"/>
                  </a:lnTo>
                  <a:lnTo>
                    <a:pt x="315797" y="40180"/>
                  </a:lnTo>
                  <a:lnTo>
                    <a:pt x="315429" y="40071"/>
                  </a:lnTo>
                  <a:lnTo>
                    <a:pt x="315084" y="39950"/>
                  </a:lnTo>
                  <a:lnTo>
                    <a:pt x="314760" y="39830"/>
                  </a:lnTo>
                  <a:lnTo>
                    <a:pt x="314414" y="39705"/>
                  </a:lnTo>
                  <a:lnTo>
                    <a:pt x="314090" y="39574"/>
                  </a:lnTo>
                  <a:lnTo>
                    <a:pt x="313766" y="39437"/>
                  </a:lnTo>
                  <a:lnTo>
                    <a:pt x="313464" y="39295"/>
                  </a:lnTo>
                  <a:lnTo>
                    <a:pt x="313140" y="39147"/>
                  </a:lnTo>
                  <a:lnTo>
                    <a:pt x="312859" y="39000"/>
                  </a:lnTo>
                  <a:lnTo>
                    <a:pt x="312578" y="38841"/>
                  </a:lnTo>
                  <a:lnTo>
                    <a:pt x="312297" y="38683"/>
                  </a:lnTo>
                  <a:lnTo>
                    <a:pt x="312038" y="38519"/>
                  </a:lnTo>
                  <a:lnTo>
                    <a:pt x="311779" y="38350"/>
                  </a:lnTo>
                  <a:lnTo>
                    <a:pt x="311541" y="38180"/>
                  </a:lnTo>
                  <a:lnTo>
                    <a:pt x="311304" y="38000"/>
                  </a:lnTo>
                  <a:lnTo>
                    <a:pt x="311088" y="37820"/>
                  </a:lnTo>
                  <a:lnTo>
                    <a:pt x="310872" y="37634"/>
                  </a:lnTo>
                  <a:lnTo>
                    <a:pt x="310677" y="37443"/>
                  </a:lnTo>
                  <a:lnTo>
                    <a:pt x="310505" y="37252"/>
                  </a:lnTo>
                  <a:lnTo>
                    <a:pt x="310332" y="37050"/>
                  </a:lnTo>
                  <a:lnTo>
                    <a:pt x="310181" y="36848"/>
                  </a:lnTo>
                  <a:lnTo>
                    <a:pt x="310029" y="36645"/>
                  </a:lnTo>
                  <a:lnTo>
                    <a:pt x="309900" y="36432"/>
                  </a:lnTo>
                  <a:lnTo>
                    <a:pt x="309792" y="36219"/>
                  </a:lnTo>
                  <a:lnTo>
                    <a:pt x="309705" y="36006"/>
                  </a:lnTo>
                  <a:lnTo>
                    <a:pt x="309619" y="35782"/>
                  </a:lnTo>
                  <a:lnTo>
                    <a:pt x="309554" y="35558"/>
                  </a:lnTo>
                  <a:lnTo>
                    <a:pt x="309511" y="35334"/>
                  </a:lnTo>
                  <a:lnTo>
                    <a:pt x="309489" y="35099"/>
                  </a:lnTo>
                  <a:lnTo>
                    <a:pt x="309489" y="34870"/>
                  </a:lnTo>
                  <a:lnTo>
                    <a:pt x="309489" y="34635"/>
                  </a:lnTo>
                  <a:lnTo>
                    <a:pt x="309511" y="34406"/>
                  </a:lnTo>
                  <a:lnTo>
                    <a:pt x="309554" y="34176"/>
                  </a:lnTo>
                  <a:lnTo>
                    <a:pt x="309619" y="33952"/>
                  </a:lnTo>
                  <a:lnTo>
                    <a:pt x="309705" y="33734"/>
                  </a:lnTo>
                  <a:lnTo>
                    <a:pt x="309792" y="33515"/>
                  </a:lnTo>
                  <a:lnTo>
                    <a:pt x="309900" y="33302"/>
                  </a:lnTo>
                  <a:lnTo>
                    <a:pt x="310029" y="33094"/>
                  </a:lnTo>
                  <a:lnTo>
                    <a:pt x="310181" y="32887"/>
                  </a:lnTo>
                  <a:lnTo>
                    <a:pt x="310332" y="32685"/>
                  </a:lnTo>
                  <a:lnTo>
                    <a:pt x="310505" y="32488"/>
                  </a:lnTo>
                  <a:lnTo>
                    <a:pt x="310677" y="32291"/>
                  </a:lnTo>
                  <a:lnTo>
                    <a:pt x="310872" y="32106"/>
                  </a:lnTo>
                  <a:lnTo>
                    <a:pt x="311088" y="31920"/>
                  </a:lnTo>
                  <a:lnTo>
                    <a:pt x="311304" y="31734"/>
                  </a:lnTo>
                  <a:lnTo>
                    <a:pt x="311541" y="31559"/>
                  </a:lnTo>
                  <a:lnTo>
                    <a:pt x="311779" y="31385"/>
                  </a:lnTo>
                  <a:lnTo>
                    <a:pt x="312038" y="31215"/>
                  </a:lnTo>
                  <a:lnTo>
                    <a:pt x="312297" y="31051"/>
                  </a:lnTo>
                  <a:lnTo>
                    <a:pt x="312578" y="30893"/>
                  </a:lnTo>
                  <a:lnTo>
                    <a:pt x="312859" y="30740"/>
                  </a:lnTo>
                  <a:lnTo>
                    <a:pt x="313140" y="30587"/>
                  </a:lnTo>
                  <a:lnTo>
                    <a:pt x="313464" y="30445"/>
                  </a:lnTo>
                  <a:lnTo>
                    <a:pt x="313766" y="30303"/>
                  </a:lnTo>
                  <a:lnTo>
                    <a:pt x="314090" y="30166"/>
                  </a:lnTo>
                  <a:lnTo>
                    <a:pt x="314414" y="30035"/>
                  </a:lnTo>
                  <a:lnTo>
                    <a:pt x="314760" y="29910"/>
                  </a:lnTo>
                  <a:lnTo>
                    <a:pt x="315084" y="29784"/>
                  </a:lnTo>
                  <a:lnTo>
                    <a:pt x="315429" y="29669"/>
                  </a:lnTo>
                  <a:lnTo>
                    <a:pt x="315797" y="29560"/>
                  </a:lnTo>
                  <a:lnTo>
                    <a:pt x="316164" y="29451"/>
                  </a:lnTo>
                  <a:lnTo>
                    <a:pt x="316531" y="29352"/>
                  </a:lnTo>
                  <a:close/>
                  <a:moveTo>
                    <a:pt x="316531" y="51128"/>
                  </a:moveTo>
                  <a:lnTo>
                    <a:pt x="316531" y="89319"/>
                  </a:lnTo>
                  <a:lnTo>
                    <a:pt x="311045" y="90089"/>
                  </a:lnTo>
                  <a:lnTo>
                    <a:pt x="311045" y="51898"/>
                  </a:lnTo>
                  <a:lnTo>
                    <a:pt x="316531" y="51128"/>
                  </a:lnTo>
                  <a:close/>
                  <a:moveTo>
                    <a:pt x="316531" y="18443"/>
                  </a:moveTo>
                  <a:lnTo>
                    <a:pt x="316531" y="26757"/>
                  </a:lnTo>
                  <a:lnTo>
                    <a:pt x="316099" y="26807"/>
                  </a:lnTo>
                  <a:lnTo>
                    <a:pt x="315667" y="26861"/>
                  </a:lnTo>
                  <a:lnTo>
                    <a:pt x="314846" y="26981"/>
                  </a:lnTo>
                  <a:lnTo>
                    <a:pt x="314025" y="27113"/>
                  </a:lnTo>
                  <a:lnTo>
                    <a:pt x="313248" y="27255"/>
                  </a:lnTo>
                  <a:lnTo>
                    <a:pt x="312470" y="27408"/>
                  </a:lnTo>
                  <a:lnTo>
                    <a:pt x="311714" y="27571"/>
                  </a:lnTo>
                  <a:lnTo>
                    <a:pt x="310980" y="27746"/>
                  </a:lnTo>
                  <a:lnTo>
                    <a:pt x="310267" y="27932"/>
                  </a:lnTo>
                  <a:lnTo>
                    <a:pt x="309576" y="28129"/>
                  </a:lnTo>
                  <a:lnTo>
                    <a:pt x="308906" y="28336"/>
                  </a:lnTo>
                  <a:lnTo>
                    <a:pt x="308258" y="28555"/>
                  </a:lnTo>
                  <a:lnTo>
                    <a:pt x="307632" y="28779"/>
                  </a:lnTo>
                  <a:lnTo>
                    <a:pt x="307027" y="29014"/>
                  </a:lnTo>
                  <a:lnTo>
                    <a:pt x="306444" y="29259"/>
                  </a:lnTo>
                  <a:lnTo>
                    <a:pt x="305904" y="29511"/>
                  </a:lnTo>
                  <a:lnTo>
                    <a:pt x="305385" y="29773"/>
                  </a:lnTo>
                  <a:lnTo>
                    <a:pt x="304888" y="30046"/>
                  </a:lnTo>
                  <a:lnTo>
                    <a:pt x="304413" y="30319"/>
                  </a:lnTo>
                  <a:lnTo>
                    <a:pt x="303960" y="30609"/>
                  </a:lnTo>
                  <a:lnTo>
                    <a:pt x="303549" y="30898"/>
                  </a:lnTo>
                  <a:lnTo>
                    <a:pt x="303160" y="31199"/>
                  </a:lnTo>
                  <a:lnTo>
                    <a:pt x="302815" y="31505"/>
                  </a:lnTo>
                  <a:lnTo>
                    <a:pt x="302491" y="31816"/>
                  </a:lnTo>
                  <a:lnTo>
                    <a:pt x="302210" y="32133"/>
                  </a:lnTo>
                  <a:lnTo>
                    <a:pt x="301951" y="32461"/>
                  </a:lnTo>
                  <a:lnTo>
                    <a:pt x="301713" y="32789"/>
                  </a:lnTo>
                  <a:lnTo>
                    <a:pt x="301519" y="33122"/>
                  </a:lnTo>
                  <a:lnTo>
                    <a:pt x="301368" y="33466"/>
                  </a:lnTo>
                  <a:lnTo>
                    <a:pt x="301238" y="33810"/>
                  </a:lnTo>
                  <a:lnTo>
                    <a:pt x="301152" y="34160"/>
                  </a:lnTo>
                  <a:lnTo>
                    <a:pt x="301087" y="34509"/>
                  </a:lnTo>
                  <a:lnTo>
                    <a:pt x="301065" y="34870"/>
                  </a:lnTo>
                  <a:lnTo>
                    <a:pt x="301087" y="35225"/>
                  </a:lnTo>
                  <a:lnTo>
                    <a:pt x="301152" y="35580"/>
                  </a:lnTo>
                  <a:lnTo>
                    <a:pt x="301238" y="35924"/>
                  </a:lnTo>
                  <a:lnTo>
                    <a:pt x="301368" y="36274"/>
                  </a:lnTo>
                  <a:lnTo>
                    <a:pt x="301519" y="36613"/>
                  </a:lnTo>
                  <a:lnTo>
                    <a:pt x="301713" y="36946"/>
                  </a:lnTo>
                  <a:lnTo>
                    <a:pt x="301951" y="37279"/>
                  </a:lnTo>
                  <a:lnTo>
                    <a:pt x="302210" y="37601"/>
                  </a:lnTo>
                  <a:lnTo>
                    <a:pt x="302491" y="37918"/>
                  </a:lnTo>
                  <a:lnTo>
                    <a:pt x="302815" y="38230"/>
                  </a:lnTo>
                  <a:lnTo>
                    <a:pt x="303160" y="38541"/>
                  </a:lnTo>
                  <a:lnTo>
                    <a:pt x="303549" y="38836"/>
                  </a:lnTo>
                  <a:lnTo>
                    <a:pt x="303960" y="39131"/>
                  </a:lnTo>
                  <a:lnTo>
                    <a:pt x="304413" y="39415"/>
                  </a:lnTo>
                  <a:lnTo>
                    <a:pt x="304888" y="39694"/>
                  </a:lnTo>
                  <a:lnTo>
                    <a:pt x="305385" y="39961"/>
                  </a:lnTo>
                  <a:lnTo>
                    <a:pt x="305904" y="40224"/>
                  </a:lnTo>
                  <a:lnTo>
                    <a:pt x="306444" y="40480"/>
                  </a:lnTo>
                  <a:lnTo>
                    <a:pt x="307027" y="40726"/>
                  </a:lnTo>
                  <a:lnTo>
                    <a:pt x="307632" y="40961"/>
                  </a:lnTo>
                  <a:lnTo>
                    <a:pt x="308258" y="41185"/>
                  </a:lnTo>
                  <a:lnTo>
                    <a:pt x="308906" y="41404"/>
                  </a:lnTo>
                  <a:lnTo>
                    <a:pt x="309576" y="41611"/>
                  </a:lnTo>
                  <a:lnTo>
                    <a:pt x="310267" y="41808"/>
                  </a:lnTo>
                  <a:lnTo>
                    <a:pt x="310980" y="41994"/>
                  </a:lnTo>
                  <a:lnTo>
                    <a:pt x="311714" y="42168"/>
                  </a:lnTo>
                  <a:lnTo>
                    <a:pt x="312470" y="42332"/>
                  </a:lnTo>
                  <a:lnTo>
                    <a:pt x="313248" y="42485"/>
                  </a:lnTo>
                  <a:lnTo>
                    <a:pt x="314025" y="42627"/>
                  </a:lnTo>
                  <a:lnTo>
                    <a:pt x="314846" y="42758"/>
                  </a:lnTo>
                  <a:lnTo>
                    <a:pt x="315667" y="42879"/>
                  </a:lnTo>
                  <a:lnTo>
                    <a:pt x="316099" y="42933"/>
                  </a:lnTo>
                  <a:lnTo>
                    <a:pt x="316531" y="42982"/>
                  </a:lnTo>
                  <a:lnTo>
                    <a:pt x="316531" y="48697"/>
                  </a:lnTo>
                  <a:lnTo>
                    <a:pt x="302620" y="50652"/>
                  </a:lnTo>
                  <a:lnTo>
                    <a:pt x="302620" y="93706"/>
                  </a:lnTo>
                  <a:lnTo>
                    <a:pt x="316531" y="91755"/>
                  </a:lnTo>
                  <a:lnTo>
                    <a:pt x="316531" y="97847"/>
                  </a:lnTo>
                  <a:lnTo>
                    <a:pt x="316509" y="98087"/>
                  </a:lnTo>
                  <a:lnTo>
                    <a:pt x="316466" y="98327"/>
                  </a:lnTo>
                  <a:lnTo>
                    <a:pt x="316401" y="98568"/>
                  </a:lnTo>
                  <a:lnTo>
                    <a:pt x="316337" y="98808"/>
                  </a:lnTo>
                  <a:lnTo>
                    <a:pt x="316229" y="99043"/>
                  </a:lnTo>
                  <a:lnTo>
                    <a:pt x="316099" y="99278"/>
                  </a:lnTo>
                  <a:lnTo>
                    <a:pt x="315948" y="99507"/>
                  </a:lnTo>
                  <a:lnTo>
                    <a:pt x="315775" y="99737"/>
                  </a:lnTo>
                  <a:lnTo>
                    <a:pt x="315559" y="99966"/>
                  </a:lnTo>
                  <a:lnTo>
                    <a:pt x="315343" y="100190"/>
                  </a:lnTo>
                  <a:lnTo>
                    <a:pt x="315105" y="100414"/>
                  </a:lnTo>
                  <a:lnTo>
                    <a:pt x="314846" y="100638"/>
                  </a:lnTo>
                  <a:lnTo>
                    <a:pt x="314565" y="100857"/>
                  </a:lnTo>
                  <a:lnTo>
                    <a:pt x="314263" y="101075"/>
                  </a:lnTo>
                  <a:lnTo>
                    <a:pt x="313939" y="101288"/>
                  </a:lnTo>
                  <a:lnTo>
                    <a:pt x="313593" y="101501"/>
                  </a:lnTo>
                  <a:lnTo>
                    <a:pt x="313226" y="101709"/>
                  </a:lnTo>
                  <a:lnTo>
                    <a:pt x="312859" y="101917"/>
                  </a:lnTo>
                  <a:lnTo>
                    <a:pt x="312449" y="102119"/>
                  </a:lnTo>
                  <a:lnTo>
                    <a:pt x="312038" y="102321"/>
                  </a:lnTo>
                  <a:lnTo>
                    <a:pt x="311585" y="102517"/>
                  </a:lnTo>
                  <a:lnTo>
                    <a:pt x="311131" y="102714"/>
                  </a:lnTo>
                  <a:lnTo>
                    <a:pt x="310656" y="102905"/>
                  </a:lnTo>
                  <a:lnTo>
                    <a:pt x="310159" y="103097"/>
                  </a:lnTo>
                  <a:lnTo>
                    <a:pt x="309662" y="103282"/>
                  </a:lnTo>
                  <a:lnTo>
                    <a:pt x="309122" y="103463"/>
                  </a:lnTo>
                  <a:lnTo>
                    <a:pt x="308582" y="103643"/>
                  </a:lnTo>
                  <a:lnTo>
                    <a:pt x="308020" y="103818"/>
                  </a:lnTo>
                  <a:lnTo>
                    <a:pt x="307459" y="103992"/>
                  </a:lnTo>
                  <a:lnTo>
                    <a:pt x="306854" y="104162"/>
                  </a:lnTo>
                  <a:lnTo>
                    <a:pt x="306249" y="104326"/>
                  </a:lnTo>
                  <a:lnTo>
                    <a:pt x="305623" y="104490"/>
                  </a:lnTo>
                  <a:lnTo>
                    <a:pt x="304996" y="104643"/>
                  </a:lnTo>
                  <a:lnTo>
                    <a:pt x="304348" y="104796"/>
                  </a:lnTo>
                  <a:lnTo>
                    <a:pt x="303679" y="104948"/>
                  </a:lnTo>
                  <a:lnTo>
                    <a:pt x="302988" y="105096"/>
                  </a:lnTo>
                  <a:lnTo>
                    <a:pt x="302296" y="105233"/>
                  </a:lnTo>
                  <a:lnTo>
                    <a:pt x="301584" y="105375"/>
                  </a:lnTo>
                  <a:lnTo>
                    <a:pt x="300871" y="105506"/>
                  </a:lnTo>
                  <a:lnTo>
                    <a:pt x="300136" y="105637"/>
                  </a:lnTo>
                  <a:lnTo>
                    <a:pt x="299380" y="105757"/>
                  </a:lnTo>
                  <a:lnTo>
                    <a:pt x="298624" y="105877"/>
                  </a:lnTo>
                  <a:lnTo>
                    <a:pt x="297847" y="105997"/>
                  </a:lnTo>
                  <a:lnTo>
                    <a:pt x="297069" y="106107"/>
                  </a:lnTo>
                  <a:lnTo>
                    <a:pt x="296270" y="106210"/>
                  </a:lnTo>
                  <a:lnTo>
                    <a:pt x="295471" y="106314"/>
                  </a:lnTo>
                  <a:lnTo>
                    <a:pt x="294650" y="106413"/>
                  </a:lnTo>
                  <a:lnTo>
                    <a:pt x="293829" y="106500"/>
                  </a:lnTo>
                  <a:lnTo>
                    <a:pt x="292987" y="106587"/>
                  </a:lnTo>
                  <a:lnTo>
                    <a:pt x="292144" y="106669"/>
                  </a:lnTo>
                  <a:lnTo>
                    <a:pt x="291280" y="106746"/>
                  </a:lnTo>
                  <a:lnTo>
                    <a:pt x="290416" y="106817"/>
                  </a:lnTo>
                  <a:lnTo>
                    <a:pt x="289531" y="106882"/>
                  </a:lnTo>
                  <a:lnTo>
                    <a:pt x="288645" y="106942"/>
                  </a:lnTo>
                  <a:lnTo>
                    <a:pt x="287759" y="107003"/>
                  </a:lnTo>
                  <a:lnTo>
                    <a:pt x="286852" y="107052"/>
                  </a:lnTo>
                  <a:lnTo>
                    <a:pt x="285945" y="107095"/>
                  </a:lnTo>
                  <a:lnTo>
                    <a:pt x="285038" y="107134"/>
                  </a:lnTo>
                  <a:lnTo>
                    <a:pt x="284109" y="107166"/>
                  </a:lnTo>
                  <a:lnTo>
                    <a:pt x="283180" y="107194"/>
                  </a:lnTo>
                  <a:lnTo>
                    <a:pt x="282230" y="107216"/>
                  </a:lnTo>
                  <a:lnTo>
                    <a:pt x="281301" y="107227"/>
                  </a:lnTo>
                  <a:lnTo>
                    <a:pt x="280351" y="107237"/>
                  </a:lnTo>
                  <a:lnTo>
                    <a:pt x="279379" y="107243"/>
                  </a:lnTo>
                  <a:lnTo>
                    <a:pt x="8403" y="107243"/>
                  </a:lnTo>
                  <a:lnTo>
                    <a:pt x="8403" y="23436"/>
                  </a:lnTo>
                  <a:lnTo>
                    <a:pt x="278601" y="23436"/>
                  </a:lnTo>
                  <a:lnTo>
                    <a:pt x="280070" y="23431"/>
                  </a:lnTo>
                  <a:lnTo>
                    <a:pt x="281517" y="23414"/>
                  </a:lnTo>
                  <a:lnTo>
                    <a:pt x="282964" y="23381"/>
                  </a:lnTo>
                  <a:lnTo>
                    <a:pt x="284390" y="23343"/>
                  </a:lnTo>
                  <a:lnTo>
                    <a:pt x="285815" y="23294"/>
                  </a:lnTo>
                  <a:lnTo>
                    <a:pt x="287198" y="23234"/>
                  </a:lnTo>
                  <a:lnTo>
                    <a:pt x="288602" y="23163"/>
                  </a:lnTo>
                  <a:lnTo>
                    <a:pt x="289963" y="23081"/>
                  </a:lnTo>
                  <a:lnTo>
                    <a:pt x="291323" y="22988"/>
                  </a:lnTo>
                  <a:lnTo>
                    <a:pt x="292663" y="22884"/>
                  </a:lnTo>
                  <a:lnTo>
                    <a:pt x="293980" y="22775"/>
                  </a:lnTo>
                  <a:lnTo>
                    <a:pt x="295276" y="22649"/>
                  </a:lnTo>
                  <a:lnTo>
                    <a:pt x="296572" y="22518"/>
                  </a:lnTo>
                  <a:lnTo>
                    <a:pt x="297825" y="22376"/>
                  </a:lnTo>
                  <a:lnTo>
                    <a:pt x="299078" y="22229"/>
                  </a:lnTo>
                  <a:lnTo>
                    <a:pt x="300288" y="22070"/>
                  </a:lnTo>
                  <a:lnTo>
                    <a:pt x="301497" y="21901"/>
                  </a:lnTo>
                  <a:lnTo>
                    <a:pt x="302685" y="21726"/>
                  </a:lnTo>
                  <a:lnTo>
                    <a:pt x="303830" y="21540"/>
                  </a:lnTo>
                  <a:lnTo>
                    <a:pt x="304975" y="21349"/>
                  </a:lnTo>
                  <a:lnTo>
                    <a:pt x="306076" y="21147"/>
                  </a:lnTo>
                  <a:lnTo>
                    <a:pt x="307178" y="20939"/>
                  </a:lnTo>
                  <a:lnTo>
                    <a:pt x="308236" y="20721"/>
                  </a:lnTo>
                  <a:lnTo>
                    <a:pt x="309273" y="20497"/>
                  </a:lnTo>
                  <a:lnTo>
                    <a:pt x="310267" y="20262"/>
                  </a:lnTo>
                  <a:lnTo>
                    <a:pt x="311261" y="20022"/>
                  </a:lnTo>
                  <a:lnTo>
                    <a:pt x="312211" y="19776"/>
                  </a:lnTo>
                  <a:lnTo>
                    <a:pt x="313118" y="19525"/>
                  </a:lnTo>
                  <a:lnTo>
                    <a:pt x="314025" y="19262"/>
                  </a:lnTo>
                  <a:lnTo>
                    <a:pt x="314889" y="18995"/>
                  </a:lnTo>
                  <a:lnTo>
                    <a:pt x="315710" y="18721"/>
                  </a:lnTo>
                  <a:lnTo>
                    <a:pt x="316531" y="18443"/>
                  </a:lnTo>
                  <a:close/>
                  <a:moveTo>
                    <a:pt x="23070" y="0"/>
                  </a:moveTo>
                  <a:lnTo>
                    <a:pt x="23070" y="21305"/>
                  </a:lnTo>
                  <a:lnTo>
                    <a:pt x="1" y="21305"/>
                  </a:lnTo>
                  <a:lnTo>
                    <a:pt x="1" y="109368"/>
                  </a:lnTo>
                  <a:lnTo>
                    <a:pt x="279379" y="109368"/>
                  </a:lnTo>
                  <a:lnTo>
                    <a:pt x="280567" y="109363"/>
                  </a:lnTo>
                  <a:lnTo>
                    <a:pt x="281733" y="109352"/>
                  </a:lnTo>
                  <a:lnTo>
                    <a:pt x="282878" y="109335"/>
                  </a:lnTo>
                  <a:lnTo>
                    <a:pt x="284044" y="109308"/>
                  </a:lnTo>
                  <a:lnTo>
                    <a:pt x="285189" y="109275"/>
                  </a:lnTo>
                  <a:lnTo>
                    <a:pt x="286312" y="109237"/>
                  </a:lnTo>
                  <a:lnTo>
                    <a:pt x="287435" y="109188"/>
                  </a:lnTo>
                  <a:lnTo>
                    <a:pt x="288559" y="109133"/>
                  </a:lnTo>
                  <a:lnTo>
                    <a:pt x="289660" y="109073"/>
                  </a:lnTo>
                  <a:lnTo>
                    <a:pt x="290762" y="109002"/>
                  </a:lnTo>
                  <a:lnTo>
                    <a:pt x="291842" y="108931"/>
                  </a:lnTo>
                  <a:lnTo>
                    <a:pt x="292922" y="108849"/>
                  </a:lnTo>
                  <a:lnTo>
                    <a:pt x="293980" y="108762"/>
                  </a:lnTo>
                  <a:lnTo>
                    <a:pt x="295039" y="108669"/>
                  </a:lnTo>
                  <a:lnTo>
                    <a:pt x="296076" y="108565"/>
                  </a:lnTo>
                  <a:lnTo>
                    <a:pt x="297091" y="108461"/>
                  </a:lnTo>
                  <a:lnTo>
                    <a:pt x="298106" y="108346"/>
                  </a:lnTo>
                  <a:lnTo>
                    <a:pt x="299121" y="108232"/>
                  </a:lnTo>
                  <a:lnTo>
                    <a:pt x="300093" y="108106"/>
                  </a:lnTo>
                  <a:lnTo>
                    <a:pt x="301087" y="107975"/>
                  </a:lnTo>
                  <a:lnTo>
                    <a:pt x="302037" y="107838"/>
                  </a:lnTo>
                  <a:lnTo>
                    <a:pt x="302988" y="107696"/>
                  </a:lnTo>
                  <a:lnTo>
                    <a:pt x="303916" y="107549"/>
                  </a:lnTo>
                  <a:lnTo>
                    <a:pt x="304824" y="107396"/>
                  </a:lnTo>
                  <a:lnTo>
                    <a:pt x="305731" y="107237"/>
                  </a:lnTo>
                  <a:lnTo>
                    <a:pt x="306616" y="107074"/>
                  </a:lnTo>
                  <a:lnTo>
                    <a:pt x="307480" y="106910"/>
                  </a:lnTo>
                  <a:lnTo>
                    <a:pt x="308344" y="106735"/>
                  </a:lnTo>
                  <a:lnTo>
                    <a:pt x="309165" y="106555"/>
                  </a:lnTo>
                  <a:lnTo>
                    <a:pt x="309986" y="106369"/>
                  </a:lnTo>
                  <a:lnTo>
                    <a:pt x="310785" y="106183"/>
                  </a:lnTo>
                  <a:lnTo>
                    <a:pt x="311585" y="105992"/>
                  </a:lnTo>
                  <a:lnTo>
                    <a:pt x="312341" y="105790"/>
                  </a:lnTo>
                  <a:lnTo>
                    <a:pt x="313075" y="105588"/>
                  </a:lnTo>
                  <a:lnTo>
                    <a:pt x="313809" y="105380"/>
                  </a:lnTo>
                  <a:lnTo>
                    <a:pt x="314522" y="105172"/>
                  </a:lnTo>
                  <a:lnTo>
                    <a:pt x="315213" y="104954"/>
                  </a:lnTo>
                  <a:lnTo>
                    <a:pt x="315861" y="104735"/>
                  </a:lnTo>
                  <a:lnTo>
                    <a:pt x="316509" y="104511"/>
                  </a:lnTo>
                  <a:lnTo>
                    <a:pt x="317136" y="104282"/>
                  </a:lnTo>
                  <a:lnTo>
                    <a:pt x="317741" y="104053"/>
                  </a:lnTo>
                  <a:lnTo>
                    <a:pt x="318324" y="103818"/>
                  </a:lnTo>
                  <a:lnTo>
                    <a:pt x="318885" y="103577"/>
                  </a:lnTo>
                  <a:lnTo>
                    <a:pt x="319425" y="103331"/>
                  </a:lnTo>
                  <a:lnTo>
                    <a:pt x="319944" y="103086"/>
                  </a:lnTo>
                  <a:lnTo>
                    <a:pt x="320441" y="102834"/>
                  </a:lnTo>
                  <a:lnTo>
                    <a:pt x="320894" y="102583"/>
                  </a:lnTo>
                  <a:lnTo>
                    <a:pt x="321348" y="102326"/>
                  </a:lnTo>
                  <a:lnTo>
                    <a:pt x="321758" y="102070"/>
                  </a:lnTo>
                  <a:lnTo>
                    <a:pt x="322169" y="101802"/>
                  </a:lnTo>
                  <a:lnTo>
                    <a:pt x="322536" y="101540"/>
                  </a:lnTo>
                  <a:lnTo>
                    <a:pt x="322881" y="101266"/>
                  </a:lnTo>
                  <a:lnTo>
                    <a:pt x="323205" y="100999"/>
                  </a:lnTo>
                  <a:lnTo>
                    <a:pt x="323486" y="100720"/>
                  </a:lnTo>
                  <a:lnTo>
                    <a:pt x="323767" y="100447"/>
                  </a:lnTo>
                  <a:lnTo>
                    <a:pt x="324005" y="100163"/>
                  </a:lnTo>
                  <a:lnTo>
                    <a:pt x="324221" y="99884"/>
                  </a:lnTo>
                  <a:lnTo>
                    <a:pt x="324393" y="99600"/>
                  </a:lnTo>
                  <a:lnTo>
                    <a:pt x="324566" y="99311"/>
                  </a:lnTo>
                  <a:lnTo>
                    <a:pt x="324696" y="99021"/>
                  </a:lnTo>
                  <a:lnTo>
                    <a:pt x="324804" y="98732"/>
                  </a:lnTo>
                  <a:lnTo>
                    <a:pt x="324869" y="98437"/>
                  </a:lnTo>
                  <a:lnTo>
                    <a:pt x="324912" y="98142"/>
                  </a:lnTo>
                  <a:lnTo>
                    <a:pt x="324933" y="97847"/>
                  </a:lnTo>
                  <a:lnTo>
                    <a:pt x="324933" y="11718"/>
                  </a:lnTo>
                  <a:lnTo>
                    <a:pt x="324912" y="11423"/>
                  </a:lnTo>
                  <a:lnTo>
                    <a:pt x="324869" y="11133"/>
                  </a:lnTo>
                  <a:lnTo>
                    <a:pt x="324804" y="10838"/>
                  </a:lnTo>
                  <a:lnTo>
                    <a:pt x="324696" y="10554"/>
                  </a:lnTo>
                  <a:lnTo>
                    <a:pt x="324588" y="10265"/>
                  </a:lnTo>
                  <a:lnTo>
                    <a:pt x="324437" y="9981"/>
                  </a:lnTo>
                  <a:lnTo>
                    <a:pt x="324242" y="9697"/>
                  </a:lnTo>
                  <a:lnTo>
                    <a:pt x="324048" y="9413"/>
                  </a:lnTo>
                  <a:lnTo>
                    <a:pt x="323810" y="9134"/>
                  </a:lnTo>
                  <a:lnTo>
                    <a:pt x="323551" y="8855"/>
                  </a:lnTo>
                  <a:lnTo>
                    <a:pt x="323249" y="8577"/>
                  </a:lnTo>
                  <a:lnTo>
                    <a:pt x="322946" y="8304"/>
                  </a:lnTo>
                  <a:lnTo>
                    <a:pt x="322601" y="8031"/>
                  </a:lnTo>
                  <a:lnTo>
                    <a:pt x="322233" y="7763"/>
                  </a:lnTo>
                  <a:lnTo>
                    <a:pt x="321845" y="7495"/>
                  </a:lnTo>
                  <a:lnTo>
                    <a:pt x="321434" y="7233"/>
                  </a:lnTo>
                  <a:lnTo>
                    <a:pt x="320981" y="6971"/>
                  </a:lnTo>
                  <a:lnTo>
                    <a:pt x="320505" y="6708"/>
                  </a:lnTo>
                  <a:lnTo>
                    <a:pt x="320030" y="6452"/>
                  </a:lnTo>
                  <a:lnTo>
                    <a:pt x="319490" y="6200"/>
                  </a:lnTo>
                  <a:lnTo>
                    <a:pt x="318950" y="5949"/>
                  </a:lnTo>
                  <a:lnTo>
                    <a:pt x="318389" y="5703"/>
                  </a:lnTo>
                  <a:lnTo>
                    <a:pt x="317784" y="5463"/>
                  </a:lnTo>
                  <a:lnTo>
                    <a:pt x="317179" y="5223"/>
                  </a:lnTo>
                  <a:lnTo>
                    <a:pt x="316531" y="4982"/>
                  </a:lnTo>
                  <a:lnTo>
                    <a:pt x="315861" y="4753"/>
                  </a:lnTo>
                  <a:lnTo>
                    <a:pt x="315170" y="4523"/>
                  </a:lnTo>
                  <a:lnTo>
                    <a:pt x="314457" y="4294"/>
                  </a:lnTo>
                  <a:lnTo>
                    <a:pt x="313723" y="4075"/>
                  </a:lnTo>
                  <a:lnTo>
                    <a:pt x="312945" y="3857"/>
                  </a:lnTo>
                  <a:lnTo>
                    <a:pt x="312168" y="3644"/>
                  </a:lnTo>
                  <a:lnTo>
                    <a:pt x="311369" y="3431"/>
                  </a:lnTo>
                  <a:lnTo>
                    <a:pt x="310526" y="3229"/>
                  </a:lnTo>
                  <a:lnTo>
                    <a:pt x="309684" y="3032"/>
                  </a:lnTo>
                  <a:lnTo>
                    <a:pt x="308820" y="2835"/>
                  </a:lnTo>
                  <a:lnTo>
                    <a:pt x="307956" y="2650"/>
                  </a:lnTo>
                  <a:lnTo>
                    <a:pt x="307048" y="2469"/>
                  </a:lnTo>
                  <a:lnTo>
                    <a:pt x="306141" y="2294"/>
                  </a:lnTo>
                  <a:lnTo>
                    <a:pt x="305234" y="2125"/>
                  </a:lnTo>
                  <a:lnTo>
                    <a:pt x="304284" y="1961"/>
                  </a:lnTo>
                  <a:lnTo>
                    <a:pt x="303355" y="1808"/>
                  </a:lnTo>
                  <a:lnTo>
                    <a:pt x="302383" y="1655"/>
                  </a:lnTo>
                  <a:lnTo>
                    <a:pt x="301411" y="1513"/>
                  </a:lnTo>
                  <a:lnTo>
                    <a:pt x="300417" y="1377"/>
                  </a:lnTo>
                  <a:lnTo>
                    <a:pt x="299424" y="1246"/>
                  </a:lnTo>
                  <a:lnTo>
                    <a:pt x="298408" y="1120"/>
                  </a:lnTo>
                  <a:lnTo>
                    <a:pt x="297372" y="1000"/>
                  </a:lnTo>
                  <a:lnTo>
                    <a:pt x="296356" y="885"/>
                  </a:lnTo>
                  <a:lnTo>
                    <a:pt x="295298" y="781"/>
                  </a:lnTo>
                  <a:lnTo>
                    <a:pt x="294240" y="683"/>
                  </a:lnTo>
                  <a:lnTo>
                    <a:pt x="293181" y="590"/>
                  </a:lnTo>
                  <a:lnTo>
                    <a:pt x="292101" y="503"/>
                  </a:lnTo>
                  <a:lnTo>
                    <a:pt x="291021" y="426"/>
                  </a:lnTo>
                  <a:lnTo>
                    <a:pt x="289919" y="350"/>
                  </a:lnTo>
                  <a:lnTo>
                    <a:pt x="288818" y="284"/>
                  </a:lnTo>
                  <a:lnTo>
                    <a:pt x="287716" y="224"/>
                  </a:lnTo>
                  <a:lnTo>
                    <a:pt x="286593" y="175"/>
                  </a:lnTo>
                  <a:lnTo>
                    <a:pt x="285470" y="131"/>
                  </a:lnTo>
                  <a:lnTo>
                    <a:pt x="284347" y="87"/>
                  </a:lnTo>
                  <a:lnTo>
                    <a:pt x="283202" y="60"/>
                  </a:lnTo>
                  <a:lnTo>
                    <a:pt x="282079" y="33"/>
                  </a:lnTo>
                  <a:lnTo>
                    <a:pt x="280912" y="16"/>
                  </a:lnTo>
                  <a:lnTo>
                    <a:pt x="279767" y="5"/>
                  </a:lnTo>
                  <a:lnTo>
                    <a:pt x="278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5"/>
            <p:cNvSpPr/>
            <p:nvPr/>
          </p:nvSpPr>
          <p:spPr>
            <a:xfrm flipH="1">
              <a:off x="5485801" y="1410300"/>
              <a:ext cx="1922581" cy="479400"/>
            </a:xfrm>
            <a:custGeom>
              <a:rect b="b" l="l" r="r" t="t"/>
              <a:pathLst>
                <a:path extrusionOk="0" fill="none" h="19176" w="285038">
                  <a:moveTo>
                    <a:pt x="285038" y="9588"/>
                  </a:moveTo>
                  <a:lnTo>
                    <a:pt x="285038" y="9588"/>
                  </a:lnTo>
                  <a:lnTo>
                    <a:pt x="285016" y="9834"/>
                  </a:lnTo>
                  <a:lnTo>
                    <a:pt x="284973" y="10080"/>
                  </a:lnTo>
                  <a:lnTo>
                    <a:pt x="284908" y="10320"/>
                  </a:lnTo>
                  <a:lnTo>
                    <a:pt x="284822" y="10566"/>
                  </a:lnTo>
                  <a:lnTo>
                    <a:pt x="284714" y="10806"/>
                  </a:lnTo>
                  <a:lnTo>
                    <a:pt x="284584" y="11047"/>
                  </a:lnTo>
                  <a:lnTo>
                    <a:pt x="284433" y="11282"/>
                  </a:lnTo>
                  <a:lnTo>
                    <a:pt x="284260" y="11516"/>
                  </a:lnTo>
                  <a:lnTo>
                    <a:pt x="284044" y="11751"/>
                  </a:lnTo>
                  <a:lnTo>
                    <a:pt x="283828" y="11981"/>
                  </a:lnTo>
                  <a:lnTo>
                    <a:pt x="283591" y="12210"/>
                  </a:lnTo>
                  <a:lnTo>
                    <a:pt x="283310" y="12434"/>
                  </a:lnTo>
                  <a:lnTo>
                    <a:pt x="283029" y="12658"/>
                  </a:lnTo>
                  <a:lnTo>
                    <a:pt x="282727" y="12882"/>
                  </a:lnTo>
                  <a:lnTo>
                    <a:pt x="282403" y="13101"/>
                  </a:lnTo>
                  <a:lnTo>
                    <a:pt x="282036" y="13314"/>
                  </a:lnTo>
                  <a:lnTo>
                    <a:pt x="281668" y="13527"/>
                  </a:lnTo>
                  <a:lnTo>
                    <a:pt x="281280" y="13740"/>
                  </a:lnTo>
                  <a:lnTo>
                    <a:pt x="280869" y="13947"/>
                  </a:lnTo>
                  <a:lnTo>
                    <a:pt x="280437" y="14155"/>
                  </a:lnTo>
                  <a:lnTo>
                    <a:pt x="280005" y="14357"/>
                  </a:lnTo>
                  <a:lnTo>
                    <a:pt x="279530" y="14554"/>
                  </a:lnTo>
                  <a:lnTo>
                    <a:pt x="279055" y="14750"/>
                  </a:lnTo>
                  <a:lnTo>
                    <a:pt x="278536" y="14947"/>
                  </a:lnTo>
                  <a:lnTo>
                    <a:pt x="278018" y="15133"/>
                  </a:lnTo>
                  <a:lnTo>
                    <a:pt x="277478" y="15319"/>
                  </a:lnTo>
                  <a:lnTo>
                    <a:pt x="276938" y="15504"/>
                  </a:lnTo>
                  <a:lnTo>
                    <a:pt x="276355" y="15685"/>
                  </a:lnTo>
                  <a:lnTo>
                    <a:pt x="275771" y="15859"/>
                  </a:lnTo>
                  <a:lnTo>
                    <a:pt x="275167" y="16034"/>
                  </a:lnTo>
                  <a:lnTo>
                    <a:pt x="274540" y="16198"/>
                  </a:lnTo>
                  <a:lnTo>
                    <a:pt x="273914" y="16368"/>
                  </a:lnTo>
                  <a:lnTo>
                    <a:pt x="273266" y="16526"/>
                  </a:lnTo>
                  <a:lnTo>
                    <a:pt x="272596" y="16684"/>
                  </a:lnTo>
                  <a:lnTo>
                    <a:pt x="271905" y="16837"/>
                  </a:lnTo>
                  <a:lnTo>
                    <a:pt x="271214" y="16985"/>
                  </a:lnTo>
                  <a:lnTo>
                    <a:pt x="270501" y="17127"/>
                  </a:lnTo>
                  <a:lnTo>
                    <a:pt x="269788" y="17269"/>
                  </a:lnTo>
                  <a:lnTo>
                    <a:pt x="269054" y="17405"/>
                  </a:lnTo>
                  <a:lnTo>
                    <a:pt x="268298" y="17537"/>
                  </a:lnTo>
                  <a:lnTo>
                    <a:pt x="267542" y="17662"/>
                  </a:lnTo>
                  <a:lnTo>
                    <a:pt x="266764" y="17788"/>
                  </a:lnTo>
                  <a:lnTo>
                    <a:pt x="265965" y="17903"/>
                  </a:lnTo>
                  <a:lnTo>
                    <a:pt x="265166" y="18017"/>
                  </a:lnTo>
                  <a:lnTo>
                    <a:pt x="264367" y="18127"/>
                  </a:lnTo>
                  <a:lnTo>
                    <a:pt x="263546" y="18230"/>
                  </a:lnTo>
                  <a:lnTo>
                    <a:pt x="262703" y="18329"/>
                  </a:lnTo>
                  <a:lnTo>
                    <a:pt x="261861" y="18422"/>
                  </a:lnTo>
                  <a:lnTo>
                    <a:pt x="260997" y="18509"/>
                  </a:lnTo>
                  <a:lnTo>
                    <a:pt x="260133" y="18596"/>
                  </a:lnTo>
                  <a:lnTo>
                    <a:pt x="259269" y="18673"/>
                  </a:lnTo>
                  <a:lnTo>
                    <a:pt x="258383" y="18744"/>
                  </a:lnTo>
                  <a:lnTo>
                    <a:pt x="257476" y="18815"/>
                  </a:lnTo>
                  <a:lnTo>
                    <a:pt x="256569" y="18875"/>
                  </a:lnTo>
                  <a:lnTo>
                    <a:pt x="255662" y="18930"/>
                  </a:lnTo>
                  <a:lnTo>
                    <a:pt x="254754" y="18984"/>
                  </a:lnTo>
                  <a:lnTo>
                    <a:pt x="253826" y="19028"/>
                  </a:lnTo>
                  <a:lnTo>
                    <a:pt x="252875" y="19066"/>
                  </a:lnTo>
                  <a:lnTo>
                    <a:pt x="251946" y="19099"/>
                  </a:lnTo>
                  <a:lnTo>
                    <a:pt x="250996" y="19126"/>
                  </a:lnTo>
                  <a:lnTo>
                    <a:pt x="250024" y="19148"/>
                  </a:lnTo>
                  <a:lnTo>
                    <a:pt x="249074" y="19165"/>
                  </a:lnTo>
                  <a:lnTo>
                    <a:pt x="248102" y="19175"/>
                  </a:lnTo>
                  <a:lnTo>
                    <a:pt x="247108" y="19175"/>
                  </a:lnTo>
                  <a:lnTo>
                    <a:pt x="244019" y="19175"/>
                  </a:lnTo>
                  <a:lnTo>
                    <a:pt x="244019" y="8960"/>
                  </a:lnTo>
                  <a:lnTo>
                    <a:pt x="13199" y="8960"/>
                  </a:lnTo>
                  <a:lnTo>
                    <a:pt x="13199" y="19175"/>
                  </a:lnTo>
                  <a:lnTo>
                    <a:pt x="1" y="19175"/>
                  </a:lnTo>
                  <a:lnTo>
                    <a:pt x="1" y="1"/>
                  </a:lnTo>
                  <a:lnTo>
                    <a:pt x="247108" y="1"/>
                  </a:lnTo>
                  <a:lnTo>
                    <a:pt x="247108" y="1"/>
                  </a:lnTo>
                  <a:lnTo>
                    <a:pt x="248058" y="1"/>
                  </a:lnTo>
                  <a:lnTo>
                    <a:pt x="249009" y="11"/>
                  </a:lnTo>
                  <a:lnTo>
                    <a:pt x="249959" y="22"/>
                  </a:lnTo>
                  <a:lnTo>
                    <a:pt x="250888" y="44"/>
                  </a:lnTo>
                  <a:lnTo>
                    <a:pt x="251817" y="72"/>
                  </a:lnTo>
                  <a:lnTo>
                    <a:pt x="252746" y="104"/>
                  </a:lnTo>
                  <a:lnTo>
                    <a:pt x="253653" y="137"/>
                  </a:lnTo>
                  <a:lnTo>
                    <a:pt x="254582" y="181"/>
                  </a:lnTo>
                  <a:lnTo>
                    <a:pt x="255489" y="230"/>
                  </a:lnTo>
                  <a:lnTo>
                    <a:pt x="256374" y="285"/>
                  </a:lnTo>
                  <a:lnTo>
                    <a:pt x="257282" y="345"/>
                  </a:lnTo>
                  <a:lnTo>
                    <a:pt x="258167" y="410"/>
                  </a:lnTo>
                  <a:lnTo>
                    <a:pt x="259053" y="481"/>
                  </a:lnTo>
                  <a:lnTo>
                    <a:pt x="259917" y="558"/>
                  </a:lnTo>
                  <a:lnTo>
                    <a:pt x="260781" y="634"/>
                  </a:lnTo>
                  <a:lnTo>
                    <a:pt x="261645" y="722"/>
                  </a:lnTo>
                  <a:lnTo>
                    <a:pt x="262487" y="815"/>
                  </a:lnTo>
                  <a:lnTo>
                    <a:pt x="263330" y="913"/>
                  </a:lnTo>
                  <a:lnTo>
                    <a:pt x="264151" y="1017"/>
                  </a:lnTo>
                  <a:lnTo>
                    <a:pt x="264971" y="1120"/>
                  </a:lnTo>
                  <a:lnTo>
                    <a:pt x="265771" y="1235"/>
                  </a:lnTo>
                  <a:lnTo>
                    <a:pt x="266570" y="1355"/>
                  </a:lnTo>
                  <a:lnTo>
                    <a:pt x="267369" y="1476"/>
                  </a:lnTo>
                  <a:lnTo>
                    <a:pt x="268147" y="1601"/>
                  </a:lnTo>
                  <a:lnTo>
                    <a:pt x="268903" y="1738"/>
                  </a:lnTo>
                  <a:lnTo>
                    <a:pt x="269659" y="1874"/>
                  </a:lnTo>
                  <a:lnTo>
                    <a:pt x="270415" y="2016"/>
                  </a:lnTo>
                  <a:lnTo>
                    <a:pt x="271127" y="2164"/>
                  </a:lnTo>
                  <a:lnTo>
                    <a:pt x="271862" y="2317"/>
                  </a:lnTo>
                  <a:lnTo>
                    <a:pt x="272553" y="2475"/>
                  </a:lnTo>
                  <a:lnTo>
                    <a:pt x="273244" y="2639"/>
                  </a:lnTo>
                  <a:lnTo>
                    <a:pt x="273935" y="2808"/>
                  </a:lnTo>
                  <a:lnTo>
                    <a:pt x="273935" y="2808"/>
                  </a:lnTo>
                  <a:lnTo>
                    <a:pt x="274583" y="2978"/>
                  </a:lnTo>
                  <a:lnTo>
                    <a:pt x="275231" y="3153"/>
                  </a:lnTo>
                  <a:lnTo>
                    <a:pt x="275858" y="3333"/>
                  </a:lnTo>
                  <a:lnTo>
                    <a:pt x="276463" y="3513"/>
                  </a:lnTo>
                  <a:lnTo>
                    <a:pt x="277046" y="3699"/>
                  </a:lnTo>
                  <a:lnTo>
                    <a:pt x="277607" y="3885"/>
                  </a:lnTo>
                  <a:lnTo>
                    <a:pt x="278147" y="4076"/>
                  </a:lnTo>
                  <a:lnTo>
                    <a:pt x="278688" y="4273"/>
                  </a:lnTo>
                  <a:lnTo>
                    <a:pt x="279184" y="4469"/>
                  </a:lnTo>
                  <a:lnTo>
                    <a:pt x="279681" y="4666"/>
                  </a:lnTo>
                  <a:lnTo>
                    <a:pt x="280135" y="4868"/>
                  </a:lnTo>
                  <a:lnTo>
                    <a:pt x="280588" y="5076"/>
                  </a:lnTo>
                  <a:lnTo>
                    <a:pt x="281020" y="5278"/>
                  </a:lnTo>
                  <a:lnTo>
                    <a:pt x="281409" y="5491"/>
                  </a:lnTo>
                  <a:lnTo>
                    <a:pt x="281798" y="5704"/>
                  </a:lnTo>
                  <a:lnTo>
                    <a:pt x="282165" y="5917"/>
                  </a:lnTo>
                  <a:lnTo>
                    <a:pt x="282511" y="6130"/>
                  </a:lnTo>
                  <a:lnTo>
                    <a:pt x="282835" y="6348"/>
                  </a:lnTo>
                  <a:lnTo>
                    <a:pt x="283116" y="6572"/>
                  </a:lnTo>
                  <a:lnTo>
                    <a:pt x="283396" y="6791"/>
                  </a:lnTo>
                  <a:lnTo>
                    <a:pt x="283656" y="7020"/>
                  </a:lnTo>
                  <a:lnTo>
                    <a:pt x="283893" y="7244"/>
                  </a:lnTo>
                  <a:lnTo>
                    <a:pt x="284109" y="7474"/>
                  </a:lnTo>
                  <a:lnTo>
                    <a:pt x="284304" y="7703"/>
                  </a:lnTo>
                  <a:lnTo>
                    <a:pt x="284476" y="7933"/>
                  </a:lnTo>
                  <a:lnTo>
                    <a:pt x="284606" y="8162"/>
                  </a:lnTo>
                  <a:lnTo>
                    <a:pt x="284736" y="8397"/>
                  </a:lnTo>
                  <a:lnTo>
                    <a:pt x="284844" y="8632"/>
                  </a:lnTo>
                  <a:lnTo>
                    <a:pt x="284930" y="8872"/>
                  </a:lnTo>
                  <a:lnTo>
                    <a:pt x="284973" y="9107"/>
                  </a:lnTo>
                  <a:lnTo>
                    <a:pt x="285016" y="9348"/>
                  </a:lnTo>
                  <a:lnTo>
                    <a:pt x="285038" y="9588"/>
                  </a:lnTo>
                  <a:lnTo>
                    <a:pt x="285038" y="958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5"/>
            <p:cNvSpPr/>
            <p:nvPr/>
          </p:nvSpPr>
          <p:spPr>
            <a:xfrm flipH="1">
              <a:off x="5485801" y="1818100"/>
              <a:ext cx="2078323" cy="2220025"/>
            </a:xfrm>
            <a:custGeom>
              <a:rect b="b" l="l" r="r" t="t"/>
              <a:pathLst>
                <a:path extrusionOk="0" fill="none" h="88801" w="308128">
                  <a:moveTo>
                    <a:pt x="308128" y="8315"/>
                  </a:moveTo>
                  <a:lnTo>
                    <a:pt x="308128" y="8315"/>
                  </a:lnTo>
                  <a:lnTo>
                    <a:pt x="307696" y="8365"/>
                  </a:lnTo>
                  <a:lnTo>
                    <a:pt x="307264" y="8419"/>
                  </a:lnTo>
                  <a:lnTo>
                    <a:pt x="306443" y="8539"/>
                  </a:lnTo>
                  <a:lnTo>
                    <a:pt x="305622" y="8671"/>
                  </a:lnTo>
                  <a:lnTo>
                    <a:pt x="304845" y="8813"/>
                  </a:lnTo>
                  <a:lnTo>
                    <a:pt x="304067" y="8966"/>
                  </a:lnTo>
                  <a:lnTo>
                    <a:pt x="303311" y="9129"/>
                  </a:lnTo>
                  <a:lnTo>
                    <a:pt x="302577" y="9304"/>
                  </a:lnTo>
                  <a:lnTo>
                    <a:pt x="301864" y="9490"/>
                  </a:lnTo>
                  <a:lnTo>
                    <a:pt x="301173" y="9687"/>
                  </a:lnTo>
                  <a:lnTo>
                    <a:pt x="300503" y="9894"/>
                  </a:lnTo>
                  <a:lnTo>
                    <a:pt x="299855" y="10113"/>
                  </a:lnTo>
                  <a:lnTo>
                    <a:pt x="299229" y="10337"/>
                  </a:lnTo>
                  <a:lnTo>
                    <a:pt x="298624" y="10572"/>
                  </a:lnTo>
                  <a:lnTo>
                    <a:pt x="298041" y="10817"/>
                  </a:lnTo>
                  <a:lnTo>
                    <a:pt x="297501" y="11069"/>
                  </a:lnTo>
                  <a:lnTo>
                    <a:pt x="296982" y="11331"/>
                  </a:lnTo>
                  <a:lnTo>
                    <a:pt x="296485" y="11604"/>
                  </a:lnTo>
                  <a:lnTo>
                    <a:pt x="296010" y="11877"/>
                  </a:lnTo>
                  <a:lnTo>
                    <a:pt x="295557" y="12167"/>
                  </a:lnTo>
                  <a:lnTo>
                    <a:pt x="295146" y="12456"/>
                  </a:lnTo>
                  <a:lnTo>
                    <a:pt x="294757" y="12757"/>
                  </a:lnTo>
                  <a:lnTo>
                    <a:pt x="294412" y="13063"/>
                  </a:lnTo>
                  <a:lnTo>
                    <a:pt x="294088" y="13374"/>
                  </a:lnTo>
                  <a:lnTo>
                    <a:pt x="293807" y="13691"/>
                  </a:lnTo>
                  <a:lnTo>
                    <a:pt x="293548" y="14019"/>
                  </a:lnTo>
                  <a:lnTo>
                    <a:pt x="293310" y="14347"/>
                  </a:lnTo>
                  <a:lnTo>
                    <a:pt x="293116" y="14680"/>
                  </a:lnTo>
                  <a:lnTo>
                    <a:pt x="292965" y="15024"/>
                  </a:lnTo>
                  <a:lnTo>
                    <a:pt x="292835" y="15368"/>
                  </a:lnTo>
                  <a:lnTo>
                    <a:pt x="292749" y="15718"/>
                  </a:lnTo>
                  <a:lnTo>
                    <a:pt x="292684" y="16067"/>
                  </a:lnTo>
                  <a:lnTo>
                    <a:pt x="292662" y="16428"/>
                  </a:lnTo>
                  <a:lnTo>
                    <a:pt x="292662" y="16428"/>
                  </a:lnTo>
                  <a:lnTo>
                    <a:pt x="292684" y="16783"/>
                  </a:lnTo>
                  <a:lnTo>
                    <a:pt x="292749" y="17138"/>
                  </a:lnTo>
                  <a:lnTo>
                    <a:pt x="292835" y="17482"/>
                  </a:lnTo>
                  <a:lnTo>
                    <a:pt x="292965" y="17832"/>
                  </a:lnTo>
                  <a:lnTo>
                    <a:pt x="293116" y="18171"/>
                  </a:lnTo>
                  <a:lnTo>
                    <a:pt x="293310" y="18504"/>
                  </a:lnTo>
                  <a:lnTo>
                    <a:pt x="293548" y="18837"/>
                  </a:lnTo>
                  <a:lnTo>
                    <a:pt x="293807" y="19159"/>
                  </a:lnTo>
                  <a:lnTo>
                    <a:pt x="294088" y="19476"/>
                  </a:lnTo>
                  <a:lnTo>
                    <a:pt x="294412" y="19788"/>
                  </a:lnTo>
                  <a:lnTo>
                    <a:pt x="294757" y="20099"/>
                  </a:lnTo>
                  <a:lnTo>
                    <a:pt x="295146" y="20394"/>
                  </a:lnTo>
                  <a:lnTo>
                    <a:pt x="295557" y="20689"/>
                  </a:lnTo>
                  <a:lnTo>
                    <a:pt x="296010" y="20973"/>
                  </a:lnTo>
                  <a:lnTo>
                    <a:pt x="296485" y="21252"/>
                  </a:lnTo>
                  <a:lnTo>
                    <a:pt x="296982" y="21519"/>
                  </a:lnTo>
                  <a:lnTo>
                    <a:pt x="297501" y="21782"/>
                  </a:lnTo>
                  <a:lnTo>
                    <a:pt x="298041" y="22038"/>
                  </a:lnTo>
                  <a:lnTo>
                    <a:pt x="298624" y="22284"/>
                  </a:lnTo>
                  <a:lnTo>
                    <a:pt x="299229" y="22519"/>
                  </a:lnTo>
                  <a:lnTo>
                    <a:pt x="299855" y="22743"/>
                  </a:lnTo>
                  <a:lnTo>
                    <a:pt x="300503" y="22962"/>
                  </a:lnTo>
                  <a:lnTo>
                    <a:pt x="301173" y="23169"/>
                  </a:lnTo>
                  <a:lnTo>
                    <a:pt x="301864" y="23366"/>
                  </a:lnTo>
                  <a:lnTo>
                    <a:pt x="302577" y="23552"/>
                  </a:lnTo>
                  <a:lnTo>
                    <a:pt x="303311" y="23726"/>
                  </a:lnTo>
                  <a:lnTo>
                    <a:pt x="304067" y="23890"/>
                  </a:lnTo>
                  <a:lnTo>
                    <a:pt x="304845" y="24043"/>
                  </a:lnTo>
                  <a:lnTo>
                    <a:pt x="305622" y="24185"/>
                  </a:lnTo>
                  <a:lnTo>
                    <a:pt x="306443" y="24316"/>
                  </a:lnTo>
                  <a:lnTo>
                    <a:pt x="307264" y="24437"/>
                  </a:lnTo>
                  <a:lnTo>
                    <a:pt x="307696" y="24491"/>
                  </a:lnTo>
                  <a:lnTo>
                    <a:pt x="308128" y="24540"/>
                  </a:lnTo>
                  <a:lnTo>
                    <a:pt x="308128" y="30255"/>
                  </a:lnTo>
                  <a:lnTo>
                    <a:pt x="294217" y="32210"/>
                  </a:lnTo>
                  <a:lnTo>
                    <a:pt x="294217" y="75264"/>
                  </a:lnTo>
                  <a:lnTo>
                    <a:pt x="308128" y="73313"/>
                  </a:lnTo>
                  <a:lnTo>
                    <a:pt x="308128" y="79405"/>
                  </a:lnTo>
                  <a:lnTo>
                    <a:pt x="308128" y="79405"/>
                  </a:lnTo>
                  <a:lnTo>
                    <a:pt x="308106" y="79645"/>
                  </a:lnTo>
                  <a:lnTo>
                    <a:pt x="308063" y="79885"/>
                  </a:lnTo>
                  <a:lnTo>
                    <a:pt x="307998" y="80126"/>
                  </a:lnTo>
                  <a:lnTo>
                    <a:pt x="307934" y="80366"/>
                  </a:lnTo>
                  <a:lnTo>
                    <a:pt x="307826" y="80601"/>
                  </a:lnTo>
                  <a:lnTo>
                    <a:pt x="307696" y="80836"/>
                  </a:lnTo>
                  <a:lnTo>
                    <a:pt x="307545" y="81065"/>
                  </a:lnTo>
                  <a:lnTo>
                    <a:pt x="307372" y="81295"/>
                  </a:lnTo>
                  <a:lnTo>
                    <a:pt x="307156" y="81524"/>
                  </a:lnTo>
                  <a:lnTo>
                    <a:pt x="306940" y="81748"/>
                  </a:lnTo>
                  <a:lnTo>
                    <a:pt x="306702" y="81972"/>
                  </a:lnTo>
                  <a:lnTo>
                    <a:pt x="306443" y="82196"/>
                  </a:lnTo>
                  <a:lnTo>
                    <a:pt x="306162" y="82415"/>
                  </a:lnTo>
                  <a:lnTo>
                    <a:pt x="305860" y="82633"/>
                  </a:lnTo>
                  <a:lnTo>
                    <a:pt x="305536" y="82846"/>
                  </a:lnTo>
                  <a:lnTo>
                    <a:pt x="305190" y="83059"/>
                  </a:lnTo>
                  <a:lnTo>
                    <a:pt x="304823" y="83267"/>
                  </a:lnTo>
                  <a:lnTo>
                    <a:pt x="304456" y="83475"/>
                  </a:lnTo>
                  <a:lnTo>
                    <a:pt x="304046" y="83677"/>
                  </a:lnTo>
                  <a:lnTo>
                    <a:pt x="303635" y="83879"/>
                  </a:lnTo>
                  <a:lnTo>
                    <a:pt x="303182" y="84075"/>
                  </a:lnTo>
                  <a:lnTo>
                    <a:pt x="302728" y="84272"/>
                  </a:lnTo>
                  <a:lnTo>
                    <a:pt x="302253" y="84463"/>
                  </a:lnTo>
                  <a:lnTo>
                    <a:pt x="301756" y="84655"/>
                  </a:lnTo>
                  <a:lnTo>
                    <a:pt x="301259" y="84840"/>
                  </a:lnTo>
                  <a:lnTo>
                    <a:pt x="300719" y="85021"/>
                  </a:lnTo>
                  <a:lnTo>
                    <a:pt x="300179" y="85201"/>
                  </a:lnTo>
                  <a:lnTo>
                    <a:pt x="299617" y="85376"/>
                  </a:lnTo>
                  <a:lnTo>
                    <a:pt x="299056" y="85550"/>
                  </a:lnTo>
                  <a:lnTo>
                    <a:pt x="298451" y="85720"/>
                  </a:lnTo>
                  <a:lnTo>
                    <a:pt x="297846" y="85884"/>
                  </a:lnTo>
                  <a:lnTo>
                    <a:pt x="297220" y="86048"/>
                  </a:lnTo>
                  <a:lnTo>
                    <a:pt x="296593" y="86201"/>
                  </a:lnTo>
                  <a:lnTo>
                    <a:pt x="295945" y="86354"/>
                  </a:lnTo>
                  <a:lnTo>
                    <a:pt x="295276" y="86506"/>
                  </a:lnTo>
                  <a:lnTo>
                    <a:pt x="294585" y="86654"/>
                  </a:lnTo>
                  <a:lnTo>
                    <a:pt x="293893" y="86791"/>
                  </a:lnTo>
                  <a:lnTo>
                    <a:pt x="293181" y="86933"/>
                  </a:lnTo>
                  <a:lnTo>
                    <a:pt x="292468" y="87064"/>
                  </a:lnTo>
                  <a:lnTo>
                    <a:pt x="291733" y="87195"/>
                  </a:lnTo>
                  <a:lnTo>
                    <a:pt x="290977" y="87315"/>
                  </a:lnTo>
                  <a:lnTo>
                    <a:pt x="290221" y="87435"/>
                  </a:lnTo>
                  <a:lnTo>
                    <a:pt x="289444" y="87555"/>
                  </a:lnTo>
                  <a:lnTo>
                    <a:pt x="288666" y="87665"/>
                  </a:lnTo>
                  <a:lnTo>
                    <a:pt x="287867" y="87768"/>
                  </a:lnTo>
                  <a:lnTo>
                    <a:pt x="287068" y="87872"/>
                  </a:lnTo>
                  <a:lnTo>
                    <a:pt x="286247" y="87971"/>
                  </a:lnTo>
                  <a:lnTo>
                    <a:pt x="285426" y="88058"/>
                  </a:lnTo>
                  <a:lnTo>
                    <a:pt x="284584" y="88145"/>
                  </a:lnTo>
                  <a:lnTo>
                    <a:pt x="283741" y="88227"/>
                  </a:lnTo>
                  <a:lnTo>
                    <a:pt x="282877" y="88304"/>
                  </a:lnTo>
                  <a:lnTo>
                    <a:pt x="282013" y="88375"/>
                  </a:lnTo>
                  <a:lnTo>
                    <a:pt x="281128" y="88440"/>
                  </a:lnTo>
                  <a:lnTo>
                    <a:pt x="280242" y="88500"/>
                  </a:lnTo>
                  <a:lnTo>
                    <a:pt x="279356" y="88561"/>
                  </a:lnTo>
                  <a:lnTo>
                    <a:pt x="278449" y="88610"/>
                  </a:lnTo>
                  <a:lnTo>
                    <a:pt x="277542" y="88653"/>
                  </a:lnTo>
                  <a:lnTo>
                    <a:pt x="276635" y="88692"/>
                  </a:lnTo>
                  <a:lnTo>
                    <a:pt x="275706" y="88724"/>
                  </a:lnTo>
                  <a:lnTo>
                    <a:pt x="274777" y="88752"/>
                  </a:lnTo>
                  <a:lnTo>
                    <a:pt x="273827" y="88774"/>
                  </a:lnTo>
                  <a:lnTo>
                    <a:pt x="272898" y="88785"/>
                  </a:lnTo>
                  <a:lnTo>
                    <a:pt x="271948" y="88795"/>
                  </a:lnTo>
                  <a:lnTo>
                    <a:pt x="270976" y="88801"/>
                  </a:lnTo>
                  <a:lnTo>
                    <a:pt x="0" y="88801"/>
                  </a:lnTo>
                  <a:lnTo>
                    <a:pt x="0" y="4994"/>
                  </a:lnTo>
                  <a:lnTo>
                    <a:pt x="270198" y="4994"/>
                  </a:lnTo>
                  <a:lnTo>
                    <a:pt x="270198" y="4994"/>
                  </a:lnTo>
                  <a:lnTo>
                    <a:pt x="271667" y="4989"/>
                  </a:lnTo>
                  <a:lnTo>
                    <a:pt x="273114" y="4972"/>
                  </a:lnTo>
                  <a:lnTo>
                    <a:pt x="274561" y="4939"/>
                  </a:lnTo>
                  <a:lnTo>
                    <a:pt x="275987" y="4901"/>
                  </a:lnTo>
                  <a:lnTo>
                    <a:pt x="277412" y="4852"/>
                  </a:lnTo>
                  <a:lnTo>
                    <a:pt x="278795" y="4792"/>
                  </a:lnTo>
                  <a:lnTo>
                    <a:pt x="280199" y="4721"/>
                  </a:lnTo>
                  <a:lnTo>
                    <a:pt x="281560" y="4639"/>
                  </a:lnTo>
                  <a:lnTo>
                    <a:pt x="282920" y="4546"/>
                  </a:lnTo>
                  <a:lnTo>
                    <a:pt x="284260" y="4442"/>
                  </a:lnTo>
                  <a:lnTo>
                    <a:pt x="285577" y="4333"/>
                  </a:lnTo>
                  <a:lnTo>
                    <a:pt x="286873" y="4207"/>
                  </a:lnTo>
                  <a:lnTo>
                    <a:pt x="288169" y="4076"/>
                  </a:lnTo>
                  <a:lnTo>
                    <a:pt x="289422" y="3934"/>
                  </a:lnTo>
                  <a:lnTo>
                    <a:pt x="290675" y="3787"/>
                  </a:lnTo>
                  <a:lnTo>
                    <a:pt x="291885" y="3628"/>
                  </a:lnTo>
                  <a:lnTo>
                    <a:pt x="293094" y="3459"/>
                  </a:lnTo>
                  <a:lnTo>
                    <a:pt x="294282" y="3284"/>
                  </a:lnTo>
                  <a:lnTo>
                    <a:pt x="295427" y="3098"/>
                  </a:lnTo>
                  <a:lnTo>
                    <a:pt x="296572" y="2907"/>
                  </a:lnTo>
                  <a:lnTo>
                    <a:pt x="297673" y="2705"/>
                  </a:lnTo>
                  <a:lnTo>
                    <a:pt x="298775" y="2497"/>
                  </a:lnTo>
                  <a:lnTo>
                    <a:pt x="299833" y="2279"/>
                  </a:lnTo>
                  <a:lnTo>
                    <a:pt x="300870" y="2055"/>
                  </a:lnTo>
                  <a:lnTo>
                    <a:pt x="301864" y="1820"/>
                  </a:lnTo>
                  <a:lnTo>
                    <a:pt x="302858" y="1580"/>
                  </a:lnTo>
                  <a:lnTo>
                    <a:pt x="303808" y="1334"/>
                  </a:lnTo>
                  <a:lnTo>
                    <a:pt x="304715" y="1083"/>
                  </a:lnTo>
                  <a:lnTo>
                    <a:pt x="305622" y="820"/>
                  </a:lnTo>
                  <a:lnTo>
                    <a:pt x="306486" y="553"/>
                  </a:lnTo>
                  <a:lnTo>
                    <a:pt x="307307" y="279"/>
                  </a:lnTo>
                  <a:lnTo>
                    <a:pt x="308128" y="1"/>
                  </a:lnTo>
                  <a:lnTo>
                    <a:pt x="308128" y="83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5"/>
            <p:cNvSpPr/>
            <p:nvPr/>
          </p:nvSpPr>
          <p:spPr>
            <a:xfrm flipH="1">
              <a:off x="5429123" y="1357050"/>
              <a:ext cx="2191680" cy="2734200"/>
            </a:xfrm>
            <a:custGeom>
              <a:rect b="b" l="l" r="r" t="t"/>
              <a:pathLst>
                <a:path extrusionOk="0" fill="none" h="109368" w="324934">
                  <a:moveTo>
                    <a:pt x="1" y="21305"/>
                  </a:moveTo>
                  <a:lnTo>
                    <a:pt x="1" y="109368"/>
                  </a:lnTo>
                  <a:lnTo>
                    <a:pt x="279379" y="109368"/>
                  </a:lnTo>
                  <a:lnTo>
                    <a:pt x="279379" y="109368"/>
                  </a:lnTo>
                  <a:lnTo>
                    <a:pt x="280567" y="109363"/>
                  </a:lnTo>
                  <a:lnTo>
                    <a:pt x="281733" y="109352"/>
                  </a:lnTo>
                  <a:lnTo>
                    <a:pt x="282878" y="109335"/>
                  </a:lnTo>
                  <a:lnTo>
                    <a:pt x="284044" y="109308"/>
                  </a:lnTo>
                  <a:lnTo>
                    <a:pt x="285189" y="109275"/>
                  </a:lnTo>
                  <a:lnTo>
                    <a:pt x="286312" y="109237"/>
                  </a:lnTo>
                  <a:lnTo>
                    <a:pt x="287435" y="109188"/>
                  </a:lnTo>
                  <a:lnTo>
                    <a:pt x="288559" y="109133"/>
                  </a:lnTo>
                  <a:lnTo>
                    <a:pt x="289660" y="109073"/>
                  </a:lnTo>
                  <a:lnTo>
                    <a:pt x="290762" y="109002"/>
                  </a:lnTo>
                  <a:lnTo>
                    <a:pt x="291842" y="108931"/>
                  </a:lnTo>
                  <a:lnTo>
                    <a:pt x="292922" y="108849"/>
                  </a:lnTo>
                  <a:lnTo>
                    <a:pt x="293980" y="108762"/>
                  </a:lnTo>
                  <a:lnTo>
                    <a:pt x="295039" y="108669"/>
                  </a:lnTo>
                  <a:lnTo>
                    <a:pt x="296076" y="108565"/>
                  </a:lnTo>
                  <a:lnTo>
                    <a:pt x="297091" y="108461"/>
                  </a:lnTo>
                  <a:lnTo>
                    <a:pt x="298106" y="108346"/>
                  </a:lnTo>
                  <a:lnTo>
                    <a:pt x="299121" y="108232"/>
                  </a:lnTo>
                  <a:lnTo>
                    <a:pt x="300093" y="108106"/>
                  </a:lnTo>
                  <a:lnTo>
                    <a:pt x="301087" y="107975"/>
                  </a:lnTo>
                  <a:lnTo>
                    <a:pt x="302037" y="107838"/>
                  </a:lnTo>
                  <a:lnTo>
                    <a:pt x="302988" y="107696"/>
                  </a:lnTo>
                  <a:lnTo>
                    <a:pt x="303916" y="107549"/>
                  </a:lnTo>
                  <a:lnTo>
                    <a:pt x="304824" y="107396"/>
                  </a:lnTo>
                  <a:lnTo>
                    <a:pt x="305731" y="107237"/>
                  </a:lnTo>
                  <a:lnTo>
                    <a:pt x="306616" y="107074"/>
                  </a:lnTo>
                  <a:lnTo>
                    <a:pt x="307480" y="106910"/>
                  </a:lnTo>
                  <a:lnTo>
                    <a:pt x="308344" y="106735"/>
                  </a:lnTo>
                  <a:lnTo>
                    <a:pt x="309165" y="106555"/>
                  </a:lnTo>
                  <a:lnTo>
                    <a:pt x="309986" y="106369"/>
                  </a:lnTo>
                  <a:lnTo>
                    <a:pt x="310785" y="106183"/>
                  </a:lnTo>
                  <a:lnTo>
                    <a:pt x="311585" y="105992"/>
                  </a:lnTo>
                  <a:lnTo>
                    <a:pt x="312341" y="105790"/>
                  </a:lnTo>
                  <a:lnTo>
                    <a:pt x="313075" y="105588"/>
                  </a:lnTo>
                  <a:lnTo>
                    <a:pt x="313809" y="105380"/>
                  </a:lnTo>
                  <a:lnTo>
                    <a:pt x="314522" y="105172"/>
                  </a:lnTo>
                  <a:lnTo>
                    <a:pt x="315213" y="104954"/>
                  </a:lnTo>
                  <a:lnTo>
                    <a:pt x="315861" y="104735"/>
                  </a:lnTo>
                  <a:lnTo>
                    <a:pt x="316509" y="104511"/>
                  </a:lnTo>
                  <a:lnTo>
                    <a:pt x="317136" y="104282"/>
                  </a:lnTo>
                  <a:lnTo>
                    <a:pt x="317741" y="104053"/>
                  </a:lnTo>
                  <a:lnTo>
                    <a:pt x="318324" y="103818"/>
                  </a:lnTo>
                  <a:lnTo>
                    <a:pt x="318885" y="103577"/>
                  </a:lnTo>
                  <a:lnTo>
                    <a:pt x="319425" y="103331"/>
                  </a:lnTo>
                  <a:lnTo>
                    <a:pt x="319944" y="103086"/>
                  </a:lnTo>
                  <a:lnTo>
                    <a:pt x="320441" y="102834"/>
                  </a:lnTo>
                  <a:lnTo>
                    <a:pt x="320894" y="102583"/>
                  </a:lnTo>
                  <a:lnTo>
                    <a:pt x="321348" y="102326"/>
                  </a:lnTo>
                  <a:lnTo>
                    <a:pt x="321758" y="102070"/>
                  </a:lnTo>
                  <a:lnTo>
                    <a:pt x="322169" y="101802"/>
                  </a:lnTo>
                  <a:lnTo>
                    <a:pt x="322536" y="101540"/>
                  </a:lnTo>
                  <a:lnTo>
                    <a:pt x="322881" y="101266"/>
                  </a:lnTo>
                  <a:lnTo>
                    <a:pt x="323205" y="100999"/>
                  </a:lnTo>
                  <a:lnTo>
                    <a:pt x="323486" y="100720"/>
                  </a:lnTo>
                  <a:lnTo>
                    <a:pt x="323767" y="100447"/>
                  </a:lnTo>
                  <a:lnTo>
                    <a:pt x="324005" y="100163"/>
                  </a:lnTo>
                  <a:lnTo>
                    <a:pt x="324221" y="99884"/>
                  </a:lnTo>
                  <a:lnTo>
                    <a:pt x="324393" y="99600"/>
                  </a:lnTo>
                  <a:lnTo>
                    <a:pt x="324566" y="99311"/>
                  </a:lnTo>
                  <a:lnTo>
                    <a:pt x="324696" y="99021"/>
                  </a:lnTo>
                  <a:lnTo>
                    <a:pt x="324804" y="98732"/>
                  </a:lnTo>
                  <a:lnTo>
                    <a:pt x="324869" y="98437"/>
                  </a:lnTo>
                  <a:lnTo>
                    <a:pt x="324912" y="98142"/>
                  </a:lnTo>
                  <a:lnTo>
                    <a:pt x="324933" y="97847"/>
                  </a:lnTo>
                  <a:lnTo>
                    <a:pt x="324933" y="11718"/>
                  </a:lnTo>
                  <a:lnTo>
                    <a:pt x="324933" y="11718"/>
                  </a:lnTo>
                  <a:lnTo>
                    <a:pt x="324912" y="11423"/>
                  </a:lnTo>
                  <a:lnTo>
                    <a:pt x="324869" y="11133"/>
                  </a:lnTo>
                  <a:lnTo>
                    <a:pt x="324804" y="10838"/>
                  </a:lnTo>
                  <a:lnTo>
                    <a:pt x="324696" y="10554"/>
                  </a:lnTo>
                  <a:lnTo>
                    <a:pt x="324588" y="10265"/>
                  </a:lnTo>
                  <a:lnTo>
                    <a:pt x="324437" y="9981"/>
                  </a:lnTo>
                  <a:lnTo>
                    <a:pt x="324242" y="9697"/>
                  </a:lnTo>
                  <a:lnTo>
                    <a:pt x="324048" y="9413"/>
                  </a:lnTo>
                  <a:lnTo>
                    <a:pt x="323810" y="9134"/>
                  </a:lnTo>
                  <a:lnTo>
                    <a:pt x="323551" y="8855"/>
                  </a:lnTo>
                  <a:lnTo>
                    <a:pt x="323249" y="8577"/>
                  </a:lnTo>
                  <a:lnTo>
                    <a:pt x="322946" y="8304"/>
                  </a:lnTo>
                  <a:lnTo>
                    <a:pt x="322601" y="8031"/>
                  </a:lnTo>
                  <a:lnTo>
                    <a:pt x="322233" y="7763"/>
                  </a:lnTo>
                  <a:lnTo>
                    <a:pt x="321845" y="7495"/>
                  </a:lnTo>
                  <a:lnTo>
                    <a:pt x="321434" y="7233"/>
                  </a:lnTo>
                  <a:lnTo>
                    <a:pt x="320981" y="6971"/>
                  </a:lnTo>
                  <a:lnTo>
                    <a:pt x="320505" y="6708"/>
                  </a:lnTo>
                  <a:lnTo>
                    <a:pt x="320030" y="6452"/>
                  </a:lnTo>
                  <a:lnTo>
                    <a:pt x="319490" y="6200"/>
                  </a:lnTo>
                  <a:lnTo>
                    <a:pt x="318950" y="5949"/>
                  </a:lnTo>
                  <a:lnTo>
                    <a:pt x="318389" y="5703"/>
                  </a:lnTo>
                  <a:lnTo>
                    <a:pt x="317784" y="5463"/>
                  </a:lnTo>
                  <a:lnTo>
                    <a:pt x="317179" y="5223"/>
                  </a:lnTo>
                  <a:lnTo>
                    <a:pt x="316531" y="4982"/>
                  </a:lnTo>
                  <a:lnTo>
                    <a:pt x="315861" y="4753"/>
                  </a:lnTo>
                  <a:lnTo>
                    <a:pt x="315170" y="4523"/>
                  </a:lnTo>
                  <a:lnTo>
                    <a:pt x="314457" y="4294"/>
                  </a:lnTo>
                  <a:lnTo>
                    <a:pt x="313723" y="4075"/>
                  </a:lnTo>
                  <a:lnTo>
                    <a:pt x="312945" y="3857"/>
                  </a:lnTo>
                  <a:lnTo>
                    <a:pt x="312168" y="3644"/>
                  </a:lnTo>
                  <a:lnTo>
                    <a:pt x="311369" y="3431"/>
                  </a:lnTo>
                  <a:lnTo>
                    <a:pt x="311369" y="3431"/>
                  </a:lnTo>
                  <a:lnTo>
                    <a:pt x="310526" y="3229"/>
                  </a:lnTo>
                  <a:lnTo>
                    <a:pt x="309684" y="3032"/>
                  </a:lnTo>
                  <a:lnTo>
                    <a:pt x="308820" y="2835"/>
                  </a:lnTo>
                  <a:lnTo>
                    <a:pt x="307956" y="2650"/>
                  </a:lnTo>
                  <a:lnTo>
                    <a:pt x="307048" y="2469"/>
                  </a:lnTo>
                  <a:lnTo>
                    <a:pt x="306141" y="2294"/>
                  </a:lnTo>
                  <a:lnTo>
                    <a:pt x="305234" y="2125"/>
                  </a:lnTo>
                  <a:lnTo>
                    <a:pt x="304284" y="1961"/>
                  </a:lnTo>
                  <a:lnTo>
                    <a:pt x="303355" y="1808"/>
                  </a:lnTo>
                  <a:lnTo>
                    <a:pt x="302383" y="1655"/>
                  </a:lnTo>
                  <a:lnTo>
                    <a:pt x="301411" y="1513"/>
                  </a:lnTo>
                  <a:lnTo>
                    <a:pt x="300417" y="1377"/>
                  </a:lnTo>
                  <a:lnTo>
                    <a:pt x="299424" y="1246"/>
                  </a:lnTo>
                  <a:lnTo>
                    <a:pt x="298408" y="1120"/>
                  </a:lnTo>
                  <a:lnTo>
                    <a:pt x="297372" y="1000"/>
                  </a:lnTo>
                  <a:lnTo>
                    <a:pt x="296356" y="885"/>
                  </a:lnTo>
                  <a:lnTo>
                    <a:pt x="295298" y="781"/>
                  </a:lnTo>
                  <a:lnTo>
                    <a:pt x="294240" y="683"/>
                  </a:lnTo>
                  <a:lnTo>
                    <a:pt x="293181" y="590"/>
                  </a:lnTo>
                  <a:lnTo>
                    <a:pt x="292101" y="503"/>
                  </a:lnTo>
                  <a:lnTo>
                    <a:pt x="291021" y="426"/>
                  </a:lnTo>
                  <a:lnTo>
                    <a:pt x="289919" y="350"/>
                  </a:lnTo>
                  <a:lnTo>
                    <a:pt x="288818" y="284"/>
                  </a:lnTo>
                  <a:lnTo>
                    <a:pt x="287716" y="224"/>
                  </a:lnTo>
                  <a:lnTo>
                    <a:pt x="286593" y="175"/>
                  </a:lnTo>
                  <a:lnTo>
                    <a:pt x="285470" y="131"/>
                  </a:lnTo>
                  <a:lnTo>
                    <a:pt x="284347" y="87"/>
                  </a:lnTo>
                  <a:lnTo>
                    <a:pt x="283202" y="60"/>
                  </a:lnTo>
                  <a:lnTo>
                    <a:pt x="282079" y="33"/>
                  </a:lnTo>
                  <a:lnTo>
                    <a:pt x="280912" y="16"/>
                  </a:lnTo>
                  <a:lnTo>
                    <a:pt x="279767" y="5"/>
                  </a:lnTo>
                  <a:lnTo>
                    <a:pt x="278601" y="0"/>
                  </a:lnTo>
                  <a:lnTo>
                    <a:pt x="23070" y="0"/>
                  </a:lnTo>
                  <a:lnTo>
                    <a:pt x="23070" y="21305"/>
                  </a:lnTo>
                  <a:lnTo>
                    <a:pt x="1" y="213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5"/>
            <p:cNvSpPr/>
            <p:nvPr/>
          </p:nvSpPr>
          <p:spPr>
            <a:xfrm flipH="1">
              <a:off x="5485801" y="2090850"/>
              <a:ext cx="47498" cy="275900"/>
            </a:xfrm>
            <a:custGeom>
              <a:rect b="b" l="l" r="r" t="t"/>
              <a:pathLst>
                <a:path extrusionOk="0" fill="none" h="11036" w="7042">
                  <a:moveTo>
                    <a:pt x="0" y="5518"/>
                  </a:moveTo>
                  <a:lnTo>
                    <a:pt x="0" y="5518"/>
                  </a:lnTo>
                  <a:lnTo>
                    <a:pt x="0" y="5283"/>
                  </a:lnTo>
                  <a:lnTo>
                    <a:pt x="22" y="5054"/>
                  </a:lnTo>
                  <a:lnTo>
                    <a:pt x="65" y="4824"/>
                  </a:lnTo>
                  <a:lnTo>
                    <a:pt x="130" y="4600"/>
                  </a:lnTo>
                  <a:lnTo>
                    <a:pt x="216" y="4382"/>
                  </a:lnTo>
                  <a:lnTo>
                    <a:pt x="303" y="4163"/>
                  </a:lnTo>
                  <a:lnTo>
                    <a:pt x="411" y="3950"/>
                  </a:lnTo>
                  <a:lnTo>
                    <a:pt x="540" y="3742"/>
                  </a:lnTo>
                  <a:lnTo>
                    <a:pt x="692" y="3535"/>
                  </a:lnTo>
                  <a:lnTo>
                    <a:pt x="843" y="3333"/>
                  </a:lnTo>
                  <a:lnTo>
                    <a:pt x="1016" y="3136"/>
                  </a:lnTo>
                  <a:lnTo>
                    <a:pt x="1188" y="2939"/>
                  </a:lnTo>
                  <a:lnTo>
                    <a:pt x="1383" y="2754"/>
                  </a:lnTo>
                  <a:lnTo>
                    <a:pt x="1599" y="2568"/>
                  </a:lnTo>
                  <a:lnTo>
                    <a:pt x="1815" y="2382"/>
                  </a:lnTo>
                  <a:lnTo>
                    <a:pt x="2052" y="2207"/>
                  </a:lnTo>
                  <a:lnTo>
                    <a:pt x="2290" y="2033"/>
                  </a:lnTo>
                  <a:lnTo>
                    <a:pt x="2549" y="1863"/>
                  </a:lnTo>
                  <a:lnTo>
                    <a:pt x="2808" y="1699"/>
                  </a:lnTo>
                  <a:lnTo>
                    <a:pt x="3089" y="1541"/>
                  </a:lnTo>
                  <a:lnTo>
                    <a:pt x="3370" y="1388"/>
                  </a:lnTo>
                  <a:lnTo>
                    <a:pt x="3651" y="1235"/>
                  </a:lnTo>
                  <a:lnTo>
                    <a:pt x="3975" y="1093"/>
                  </a:lnTo>
                  <a:lnTo>
                    <a:pt x="4277" y="951"/>
                  </a:lnTo>
                  <a:lnTo>
                    <a:pt x="4601" y="814"/>
                  </a:lnTo>
                  <a:lnTo>
                    <a:pt x="4925" y="683"/>
                  </a:lnTo>
                  <a:lnTo>
                    <a:pt x="5271" y="558"/>
                  </a:lnTo>
                  <a:lnTo>
                    <a:pt x="5595" y="432"/>
                  </a:lnTo>
                  <a:lnTo>
                    <a:pt x="5940" y="317"/>
                  </a:lnTo>
                  <a:lnTo>
                    <a:pt x="6308" y="208"/>
                  </a:lnTo>
                  <a:lnTo>
                    <a:pt x="6675" y="99"/>
                  </a:lnTo>
                  <a:lnTo>
                    <a:pt x="7042" y="0"/>
                  </a:lnTo>
                  <a:lnTo>
                    <a:pt x="7042" y="11035"/>
                  </a:lnTo>
                  <a:lnTo>
                    <a:pt x="7042" y="11035"/>
                  </a:lnTo>
                  <a:lnTo>
                    <a:pt x="6675" y="10932"/>
                  </a:lnTo>
                  <a:lnTo>
                    <a:pt x="6308" y="10828"/>
                  </a:lnTo>
                  <a:lnTo>
                    <a:pt x="5940" y="10719"/>
                  </a:lnTo>
                  <a:lnTo>
                    <a:pt x="5595" y="10598"/>
                  </a:lnTo>
                  <a:lnTo>
                    <a:pt x="5271" y="10478"/>
                  </a:lnTo>
                  <a:lnTo>
                    <a:pt x="4925" y="10353"/>
                  </a:lnTo>
                  <a:lnTo>
                    <a:pt x="4601" y="10222"/>
                  </a:lnTo>
                  <a:lnTo>
                    <a:pt x="4277" y="10085"/>
                  </a:lnTo>
                  <a:lnTo>
                    <a:pt x="3975" y="9943"/>
                  </a:lnTo>
                  <a:lnTo>
                    <a:pt x="3651" y="9795"/>
                  </a:lnTo>
                  <a:lnTo>
                    <a:pt x="3370" y="9648"/>
                  </a:lnTo>
                  <a:lnTo>
                    <a:pt x="3089" y="9489"/>
                  </a:lnTo>
                  <a:lnTo>
                    <a:pt x="2808" y="9331"/>
                  </a:lnTo>
                  <a:lnTo>
                    <a:pt x="2549" y="9167"/>
                  </a:lnTo>
                  <a:lnTo>
                    <a:pt x="2290" y="8998"/>
                  </a:lnTo>
                  <a:lnTo>
                    <a:pt x="2052" y="8828"/>
                  </a:lnTo>
                  <a:lnTo>
                    <a:pt x="1815" y="8648"/>
                  </a:lnTo>
                  <a:lnTo>
                    <a:pt x="1599" y="8468"/>
                  </a:lnTo>
                  <a:lnTo>
                    <a:pt x="1383" y="8282"/>
                  </a:lnTo>
                  <a:lnTo>
                    <a:pt x="1188" y="8091"/>
                  </a:lnTo>
                  <a:lnTo>
                    <a:pt x="1016" y="7900"/>
                  </a:lnTo>
                  <a:lnTo>
                    <a:pt x="843" y="7698"/>
                  </a:lnTo>
                  <a:lnTo>
                    <a:pt x="692" y="7496"/>
                  </a:lnTo>
                  <a:lnTo>
                    <a:pt x="540" y="7293"/>
                  </a:lnTo>
                  <a:lnTo>
                    <a:pt x="411" y="7080"/>
                  </a:lnTo>
                  <a:lnTo>
                    <a:pt x="303" y="6867"/>
                  </a:lnTo>
                  <a:lnTo>
                    <a:pt x="216" y="6654"/>
                  </a:lnTo>
                  <a:lnTo>
                    <a:pt x="130" y="6430"/>
                  </a:lnTo>
                  <a:lnTo>
                    <a:pt x="65" y="6206"/>
                  </a:lnTo>
                  <a:lnTo>
                    <a:pt x="22" y="5982"/>
                  </a:lnTo>
                  <a:lnTo>
                    <a:pt x="0" y="5747"/>
                  </a:lnTo>
                  <a:lnTo>
                    <a:pt x="0" y="5518"/>
                  </a:lnTo>
                  <a:lnTo>
                    <a:pt x="0" y="55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5"/>
            <p:cNvSpPr/>
            <p:nvPr/>
          </p:nvSpPr>
          <p:spPr>
            <a:xfrm flipH="1">
              <a:off x="5485801" y="2635225"/>
              <a:ext cx="37010" cy="974075"/>
            </a:xfrm>
            <a:custGeom>
              <a:rect b="b" l="l" r="r" t="t"/>
              <a:pathLst>
                <a:path extrusionOk="0" fill="none" h="38963" w="5487">
                  <a:moveTo>
                    <a:pt x="1" y="38962"/>
                  </a:moveTo>
                  <a:lnTo>
                    <a:pt x="1" y="771"/>
                  </a:lnTo>
                  <a:lnTo>
                    <a:pt x="5487" y="1"/>
                  </a:lnTo>
                  <a:lnTo>
                    <a:pt x="5487" y="38192"/>
                  </a:lnTo>
                  <a:lnTo>
                    <a:pt x="1" y="389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5"/>
            <p:cNvSpPr/>
            <p:nvPr/>
          </p:nvSpPr>
          <p:spPr>
            <a:xfrm flipH="1">
              <a:off x="5522804" y="3609275"/>
              <a:ext cx="7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5"/>
            <p:cNvSpPr/>
            <p:nvPr/>
          </p:nvSpPr>
          <p:spPr>
            <a:xfrm flipH="1">
              <a:off x="5522804" y="2654475"/>
              <a:ext cx="7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5"/>
            <p:cNvSpPr/>
            <p:nvPr/>
          </p:nvSpPr>
          <p:spPr>
            <a:xfrm flipH="1">
              <a:off x="5485801" y="2090850"/>
              <a:ext cx="47498" cy="275900"/>
            </a:xfrm>
            <a:custGeom>
              <a:rect b="b" l="l" r="r" t="t"/>
              <a:pathLst>
                <a:path extrusionOk="0" h="11036" w="7042">
                  <a:moveTo>
                    <a:pt x="7042" y="0"/>
                  </a:moveTo>
                  <a:lnTo>
                    <a:pt x="6675" y="99"/>
                  </a:lnTo>
                  <a:lnTo>
                    <a:pt x="6308" y="208"/>
                  </a:lnTo>
                  <a:lnTo>
                    <a:pt x="5940" y="317"/>
                  </a:lnTo>
                  <a:lnTo>
                    <a:pt x="5595" y="432"/>
                  </a:lnTo>
                  <a:lnTo>
                    <a:pt x="5271" y="558"/>
                  </a:lnTo>
                  <a:lnTo>
                    <a:pt x="4925" y="683"/>
                  </a:lnTo>
                  <a:lnTo>
                    <a:pt x="4601" y="814"/>
                  </a:lnTo>
                  <a:lnTo>
                    <a:pt x="4277" y="951"/>
                  </a:lnTo>
                  <a:lnTo>
                    <a:pt x="3975" y="1093"/>
                  </a:lnTo>
                  <a:lnTo>
                    <a:pt x="3651" y="1235"/>
                  </a:lnTo>
                  <a:lnTo>
                    <a:pt x="3370" y="1388"/>
                  </a:lnTo>
                  <a:lnTo>
                    <a:pt x="3089" y="1541"/>
                  </a:lnTo>
                  <a:lnTo>
                    <a:pt x="2808" y="1699"/>
                  </a:lnTo>
                  <a:lnTo>
                    <a:pt x="2549" y="1863"/>
                  </a:lnTo>
                  <a:lnTo>
                    <a:pt x="2290" y="2033"/>
                  </a:lnTo>
                  <a:lnTo>
                    <a:pt x="2052" y="2207"/>
                  </a:lnTo>
                  <a:lnTo>
                    <a:pt x="1815" y="2382"/>
                  </a:lnTo>
                  <a:lnTo>
                    <a:pt x="1599" y="2568"/>
                  </a:lnTo>
                  <a:lnTo>
                    <a:pt x="1383" y="2754"/>
                  </a:lnTo>
                  <a:lnTo>
                    <a:pt x="1188" y="2939"/>
                  </a:lnTo>
                  <a:lnTo>
                    <a:pt x="1016" y="3136"/>
                  </a:lnTo>
                  <a:lnTo>
                    <a:pt x="843" y="3333"/>
                  </a:lnTo>
                  <a:lnTo>
                    <a:pt x="692" y="3535"/>
                  </a:lnTo>
                  <a:lnTo>
                    <a:pt x="540" y="3742"/>
                  </a:lnTo>
                  <a:lnTo>
                    <a:pt x="411" y="3950"/>
                  </a:lnTo>
                  <a:lnTo>
                    <a:pt x="303" y="4163"/>
                  </a:lnTo>
                  <a:lnTo>
                    <a:pt x="216" y="4382"/>
                  </a:lnTo>
                  <a:lnTo>
                    <a:pt x="130" y="4600"/>
                  </a:lnTo>
                  <a:lnTo>
                    <a:pt x="65" y="4824"/>
                  </a:lnTo>
                  <a:lnTo>
                    <a:pt x="22" y="5054"/>
                  </a:lnTo>
                  <a:lnTo>
                    <a:pt x="0" y="5283"/>
                  </a:lnTo>
                  <a:lnTo>
                    <a:pt x="0" y="5518"/>
                  </a:lnTo>
                  <a:lnTo>
                    <a:pt x="0" y="5747"/>
                  </a:lnTo>
                  <a:lnTo>
                    <a:pt x="22" y="5982"/>
                  </a:lnTo>
                  <a:lnTo>
                    <a:pt x="65" y="6206"/>
                  </a:lnTo>
                  <a:lnTo>
                    <a:pt x="130" y="6430"/>
                  </a:lnTo>
                  <a:lnTo>
                    <a:pt x="216" y="6654"/>
                  </a:lnTo>
                  <a:lnTo>
                    <a:pt x="303" y="6867"/>
                  </a:lnTo>
                  <a:lnTo>
                    <a:pt x="411" y="7080"/>
                  </a:lnTo>
                  <a:lnTo>
                    <a:pt x="540" y="7293"/>
                  </a:lnTo>
                  <a:lnTo>
                    <a:pt x="692" y="7496"/>
                  </a:lnTo>
                  <a:lnTo>
                    <a:pt x="843" y="7698"/>
                  </a:lnTo>
                  <a:lnTo>
                    <a:pt x="1016" y="7900"/>
                  </a:lnTo>
                  <a:lnTo>
                    <a:pt x="1188" y="8091"/>
                  </a:lnTo>
                  <a:lnTo>
                    <a:pt x="1383" y="8282"/>
                  </a:lnTo>
                  <a:lnTo>
                    <a:pt x="1599" y="8468"/>
                  </a:lnTo>
                  <a:lnTo>
                    <a:pt x="1815" y="8648"/>
                  </a:lnTo>
                  <a:lnTo>
                    <a:pt x="2052" y="8828"/>
                  </a:lnTo>
                  <a:lnTo>
                    <a:pt x="2290" y="8998"/>
                  </a:lnTo>
                  <a:lnTo>
                    <a:pt x="2549" y="9167"/>
                  </a:lnTo>
                  <a:lnTo>
                    <a:pt x="2808" y="9331"/>
                  </a:lnTo>
                  <a:lnTo>
                    <a:pt x="3089" y="9489"/>
                  </a:lnTo>
                  <a:lnTo>
                    <a:pt x="3370" y="9648"/>
                  </a:lnTo>
                  <a:lnTo>
                    <a:pt x="3651" y="9795"/>
                  </a:lnTo>
                  <a:lnTo>
                    <a:pt x="3975" y="9943"/>
                  </a:lnTo>
                  <a:lnTo>
                    <a:pt x="4277" y="10085"/>
                  </a:lnTo>
                  <a:lnTo>
                    <a:pt x="4601" y="10222"/>
                  </a:lnTo>
                  <a:lnTo>
                    <a:pt x="4925" y="10353"/>
                  </a:lnTo>
                  <a:lnTo>
                    <a:pt x="5271" y="10478"/>
                  </a:lnTo>
                  <a:lnTo>
                    <a:pt x="5595" y="10598"/>
                  </a:lnTo>
                  <a:lnTo>
                    <a:pt x="5940" y="10719"/>
                  </a:lnTo>
                  <a:lnTo>
                    <a:pt x="6308" y="10828"/>
                  </a:lnTo>
                  <a:lnTo>
                    <a:pt x="6675" y="10932"/>
                  </a:lnTo>
                  <a:lnTo>
                    <a:pt x="7042" y="11035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5"/>
            <p:cNvSpPr/>
            <p:nvPr/>
          </p:nvSpPr>
          <p:spPr>
            <a:xfrm flipH="1">
              <a:off x="5485801" y="2090850"/>
              <a:ext cx="7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5"/>
            <p:cNvSpPr/>
            <p:nvPr/>
          </p:nvSpPr>
          <p:spPr>
            <a:xfrm flipH="1">
              <a:off x="5819294" y="1687400"/>
              <a:ext cx="1443390" cy="31575"/>
            </a:xfrm>
            <a:custGeom>
              <a:rect b="b" l="l" r="r" t="t"/>
              <a:pathLst>
                <a:path extrusionOk="0" fill="none" h="1263" w="213994">
                  <a:moveTo>
                    <a:pt x="0" y="1263"/>
                  </a:moveTo>
                  <a:lnTo>
                    <a:pt x="0" y="1"/>
                  </a:lnTo>
                  <a:lnTo>
                    <a:pt x="213994" y="1"/>
                  </a:lnTo>
                  <a:lnTo>
                    <a:pt x="213994" y="1263"/>
                  </a:lnTo>
                  <a:lnTo>
                    <a:pt x="0" y="126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5"/>
            <p:cNvSpPr/>
            <p:nvPr/>
          </p:nvSpPr>
          <p:spPr>
            <a:xfrm flipH="1">
              <a:off x="5819294" y="1687400"/>
              <a:ext cx="1443390" cy="31575"/>
            </a:xfrm>
            <a:custGeom>
              <a:rect b="b" l="l" r="r" t="t"/>
              <a:pathLst>
                <a:path extrusionOk="0" h="1263" w="213994">
                  <a:moveTo>
                    <a:pt x="0" y="1"/>
                  </a:moveTo>
                  <a:lnTo>
                    <a:pt x="0" y="1263"/>
                  </a:lnTo>
                  <a:lnTo>
                    <a:pt x="213994" y="1263"/>
                  </a:lnTo>
                  <a:lnTo>
                    <a:pt x="213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5"/>
            <p:cNvSpPr/>
            <p:nvPr/>
          </p:nvSpPr>
          <p:spPr>
            <a:xfrm flipH="1">
              <a:off x="5485801" y="2635225"/>
              <a:ext cx="37010" cy="974075"/>
            </a:xfrm>
            <a:custGeom>
              <a:rect b="b" l="l" r="r" t="t"/>
              <a:pathLst>
                <a:path extrusionOk="0" fill="none" h="38963" w="5487">
                  <a:moveTo>
                    <a:pt x="1" y="771"/>
                  </a:moveTo>
                  <a:lnTo>
                    <a:pt x="1" y="38962"/>
                  </a:lnTo>
                  <a:lnTo>
                    <a:pt x="5487" y="38192"/>
                  </a:lnTo>
                  <a:lnTo>
                    <a:pt x="5487" y="1"/>
                  </a:lnTo>
                  <a:lnTo>
                    <a:pt x="1" y="77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5"/>
            <p:cNvSpPr/>
            <p:nvPr/>
          </p:nvSpPr>
          <p:spPr>
            <a:xfrm flipH="1">
              <a:off x="5485801" y="2090850"/>
              <a:ext cx="47498" cy="275900"/>
            </a:xfrm>
            <a:custGeom>
              <a:rect b="b" l="l" r="r" t="t"/>
              <a:pathLst>
                <a:path extrusionOk="0" fill="none" h="11036" w="7042">
                  <a:moveTo>
                    <a:pt x="7042" y="0"/>
                  </a:moveTo>
                  <a:lnTo>
                    <a:pt x="7042" y="0"/>
                  </a:lnTo>
                  <a:lnTo>
                    <a:pt x="6675" y="99"/>
                  </a:lnTo>
                  <a:lnTo>
                    <a:pt x="6308" y="208"/>
                  </a:lnTo>
                  <a:lnTo>
                    <a:pt x="5940" y="317"/>
                  </a:lnTo>
                  <a:lnTo>
                    <a:pt x="5595" y="432"/>
                  </a:lnTo>
                  <a:lnTo>
                    <a:pt x="5271" y="558"/>
                  </a:lnTo>
                  <a:lnTo>
                    <a:pt x="4925" y="683"/>
                  </a:lnTo>
                  <a:lnTo>
                    <a:pt x="4601" y="814"/>
                  </a:lnTo>
                  <a:lnTo>
                    <a:pt x="4277" y="951"/>
                  </a:lnTo>
                  <a:lnTo>
                    <a:pt x="3975" y="1093"/>
                  </a:lnTo>
                  <a:lnTo>
                    <a:pt x="3651" y="1235"/>
                  </a:lnTo>
                  <a:lnTo>
                    <a:pt x="3370" y="1388"/>
                  </a:lnTo>
                  <a:lnTo>
                    <a:pt x="3089" y="1541"/>
                  </a:lnTo>
                  <a:lnTo>
                    <a:pt x="2808" y="1699"/>
                  </a:lnTo>
                  <a:lnTo>
                    <a:pt x="2549" y="1863"/>
                  </a:lnTo>
                  <a:lnTo>
                    <a:pt x="2290" y="2033"/>
                  </a:lnTo>
                  <a:lnTo>
                    <a:pt x="2052" y="2207"/>
                  </a:lnTo>
                  <a:lnTo>
                    <a:pt x="1815" y="2382"/>
                  </a:lnTo>
                  <a:lnTo>
                    <a:pt x="1599" y="2568"/>
                  </a:lnTo>
                  <a:lnTo>
                    <a:pt x="1383" y="2754"/>
                  </a:lnTo>
                  <a:lnTo>
                    <a:pt x="1188" y="2939"/>
                  </a:lnTo>
                  <a:lnTo>
                    <a:pt x="1016" y="3136"/>
                  </a:lnTo>
                  <a:lnTo>
                    <a:pt x="843" y="3333"/>
                  </a:lnTo>
                  <a:lnTo>
                    <a:pt x="692" y="3535"/>
                  </a:lnTo>
                  <a:lnTo>
                    <a:pt x="540" y="3742"/>
                  </a:lnTo>
                  <a:lnTo>
                    <a:pt x="411" y="3950"/>
                  </a:lnTo>
                  <a:lnTo>
                    <a:pt x="303" y="4163"/>
                  </a:lnTo>
                  <a:lnTo>
                    <a:pt x="216" y="4382"/>
                  </a:lnTo>
                  <a:lnTo>
                    <a:pt x="130" y="4600"/>
                  </a:lnTo>
                  <a:lnTo>
                    <a:pt x="65" y="4824"/>
                  </a:lnTo>
                  <a:lnTo>
                    <a:pt x="22" y="5054"/>
                  </a:lnTo>
                  <a:lnTo>
                    <a:pt x="0" y="5283"/>
                  </a:lnTo>
                  <a:lnTo>
                    <a:pt x="0" y="5518"/>
                  </a:lnTo>
                  <a:lnTo>
                    <a:pt x="0" y="5518"/>
                  </a:lnTo>
                  <a:lnTo>
                    <a:pt x="0" y="5747"/>
                  </a:lnTo>
                  <a:lnTo>
                    <a:pt x="22" y="5982"/>
                  </a:lnTo>
                  <a:lnTo>
                    <a:pt x="65" y="6206"/>
                  </a:lnTo>
                  <a:lnTo>
                    <a:pt x="130" y="6430"/>
                  </a:lnTo>
                  <a:lnTo>
                    <a:pt x="216" y="6654"/>
                  </a:lnTo>
                  <a:lnTo>
                    <a:pt x="303" y="6867"/>
                  </a:lnTo>
                  <a:lnTo>
                    <a:pt x="411" y="7080"/>
                  </a:lnTo>
                  <a:lnTo>
                    <a:pt x="540" y="7293"/>
                  </a:lnTo>
                  <a:lnTo>
                    <a:pt x="692" y="7496"/>
                  </a:lnTo>
                  <a:lnTo>
                    <a:pt x="843" y="7698"/>
                  </a:lnTo>
                  <a:lnTo>
                    <a:pt x="1016" y="7900"/>
                  </a:lnTo>
                  <a:lnTo>
                    <a:pt x="1188" y="8091"/>
                  </a:lnTo>
                  <a:lnTo>
                    <a:pt x="1383" y="8282"/>
                  </a:lnTo>
                  <a:lnTo>
                    <a:pt x="1599" y="8468"/>
                  </a:lnTo>
                  <a:lnTo>
                    <a:pt x="1815" y="8648"/>
                  </a:lnTo>
                  <a:lnTo>
                    <a:pt x="2052" y="8828"/>
                  </a:lnTo>
                  <a:lnTo>
                    <a:pt x="2290" y="8998"/>
                  </a:lnTo>
                  <a:lnTo>
                    <a:pt x="2549" y="9167"/>
                  </a:lnTo>
                  <a:lnTo>
                    <a:pt x="2808" y="9331"/>
                  </a:lnTo>
                  <a:lnTo>
                    <a:pt x="3089" y="9489"/>
                  </a:lnTo>
                  <a:lnTo>
                    <a:pt x="3370" y="9648"/>
                  </a:lnTo>
                  <a:lnTo>
                    <a:pt x="3651" y="9795"/>
                  </a:lnTo>
                  <a:lnTo>
                    <a:pt x="3975" y="9943"/>
                  </a:lnTo>
                  <a:lnTo>
                    <a:pt x="4277" y="10085"/>
                  </a:lnTo>
                  <a:lnTo>
                    <a:pt x="4601" y="10222"/>
                  </a:lnTo>
                  <a:lnTo>
                    <a:pt x="4925" y="10353"/>
                  </a:lnTo>
                  <a:lnTo>
                    <a:pt x="5271" y="10478"/>
                  </a:lnTo>
                  <a:lnTo>
                    <a:pt x="5595" y="10598"/>
                  </a:lnTo>
                  <a:lnTo>
                    <a:pt x="5940" y="10719"/>
                  </a:lnTo>
                  <a:lnTo>
                    <a:pt x="6308" y="10828"/>
                  </a:lnTo>
                  <a:lnTo>
                    <a:pt x="6675" y="10932"/>
                  </a:lnTo>
                  <a:lnTo>
                    <a:pt x="7042" y="11035"/>
                  </a:lnTo>
                  <a:lnTo>
                    <a:pt x="70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5"/>
            <p:cNvSpPr/>
            <p:nvPr/>
          </p:nvSpPr>
          <p:spPr>
            <a:xfrm flipH="1">
              <a:off x="5485801" y="2635225"/>
              <a:ext cx="37010" cy="974075"/>
            </a:xfrm>
            <a:custGeom>
              <a:rect b="b" l="l" r="r" t="t"/>
              <a:pathLst>
                <a:path extrusionOk="0" h="38963" w="5487">
                  <a:moveTo>
                    <a:pt x="5487" y="1"/>
                  </a:moveTo>
                  <a:lnTo>
                    <a:pt x="1" y="771"/>
                  </a:lnTo>
                  <a:lnTo>
                    <a:pt x="1" y="38962"/>
                  </a:lnTo>
                  <a:lnTo>
                    <a:pt x="5487" y="38192"/>
                  </a:lnTo>
                  <a:lnTo>
                    <a:pt x="54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5"/>
            <p:cNvSpPr/>
            <p:nvPr/>
          </p:nvSpPr>
          <p:spPr>
            <a:xfrm flipH="1">
              <a:off x="6173474" y="2362775"/>
              <a:ext cx="1068233" cy="151875"/>
            </a:xfrm>
            <a:custGeom>
              <a:rect b="b" l="l" r="r" t="t"/>
              <a:pathLst>
                <a:path extrusionOk="0" h="6075" w="158374">
                  <a:moveTo>
                    <a:pt x="1" y="0"/>
                  </a:moveTo>
                  <a:lnTo>
                    <a:pt x="1" y="6075"/>
                  </a:lnTo>
                  <a:lnTo>
                    <a:pt x="158374" y="6075"/>
                  </a:lnTo>
                  <a:lnTo>
                    <a:pt x="158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55"/>
          <p:cNvSpPr/>
          <p:nvPr/>
        </p:nvSpPr>
        <p:spPr>
          <a:xfrm flipH="1">
            <a:off x="7487192" y="1334046"/>
            <a:ext cx="563339" cy="12321"/>
          </a:xfrm>
          <a:custGeom>
            <a:rect b="b" l="l" r="r" t="t"/>
            <a:pathLst>
              <a:path extrusionOk="0" h="1263" w="213994">
                <a:moveTo>
                  <a:pt x="0" y="1"/>
                </a:moveTo>
                <a:lnTo>
                  <a:pt x="0" y="1263"/>
                </a:lnTo>
                <a:lnTo>
                  <a:pt x="213994" y="1263"/>
                </a:lnTo>
                <a:lnTo>
                  <a:pt x="213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15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4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4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4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4"/>
          <p:cNvSpPr/>
          <p:nvPr/>
        </p:nvSpPr>
        <p:spPr>
          <a:xfrm>
            <a:off x="720000" y="540000"/>
            <a:ext cx="3852000" cy="191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64"/>
          <p:cNvSpPr txBox="1"/>
          <p:nvPr>
            <p:ph type="title"/>
          </p:nvPr>
        </p:nvSpPr>
        <p:spPr>
          <a:xfrm>
            <a:off x="720000" y="540000"/>
            <a:ext cx="38520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5" name="Google Shape;875;p64"/>
          <p:cNvSpPr/>
          <p:nvPr/>
        </p:nvSpPr>
        <p:spPr>
          <a:xfrm>
            <a:off x="720000" y="2307850"/>
            <a:ext cx="7704000" cy="2295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4"/>
          <p:cNvSpPr/>
          <p:nvPr/>
        </p:nvSpPr>
        <p:spPr>
          <a:xfrm>
            <a:off x="720000" y="2307850"/>
            <a:ext cx="7704000" cy="43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4"/>
          <p:cNvSpPr/>
          <p:nvPr/>
        </p:nvSpPr>
        <p:spPr>
          <a:xfrm>
            <a:off x="7292133" y="81033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4"/>
          <p:cNvSpPr/>
          <p:nvPr/>
        </p:nvSpPr>
        <p:spPr>
          <a:xfrm flipH="1">
            <a:off x="385316" y="89600"/>
            <a:ext cx="1117950" cy="324524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4"/>
          <p:cNvSpPr/>
          <p:nvPr/>
        </p:nvSpPr>
        <p:spPr>
          <a:xfrm>
            <a:off x="720000" y="540000"/>
            <a:ext cx="3852000" cy="6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5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720000" y="540000"/>
            <a:ext cx="7704000" cy="406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720000" y="3206850"/>
            <a:ext cx="3192600" cy="1396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3912639" y="1176900"/>
            <a:ext cx="4511400" cy="3426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5"/>
          <p:cNvSpPr txBox="1"/>
          <p:nvPr>
            <p:ph type="title"/>
          </p:nvPr>
        </p:nvSpPr>
        <p:spPr>
          <a:xfrm>
            <a:off x="720000" y="540000"/>
            <a:ext cx="31905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7" name="Google Shape;887;p65"/>
          <p:cNvSpPr/>
          <p:nvPr/>
        </p:nvSpPr>
        <p:spPr>
          <a:xfrm>
            <a:off x="3912650" y="540000"/>
            <a:ext cx="4501200" cy="636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65"/>
          <p:cNvGrpSpPr/>
          <p:nvPr/>
        </p:nvGrpSpPr>
        <p:grpSpPr>
          <a:xfrm>
            <a:off x="1032538" y="2052113"/>
            <a:ext cx="2565425" cy="853175"/>
            <a:chOff x="1032538" y="1565638"/>
            <a:chExt cx="2565425" cy="853175"/>
          </a:xfrm>
        </p:grpSpPr>
        <p:sp>
          <p:nvSpPr>
            <p:cNvPr id="889" name="Google Shape;889;p65"/>
            <p:cNvSpPr/>
            <p:nvPr/>
          </p:nvSpPr>
          <p:spPr>
            <a:xfrm rot="5400000">
              <a:off x="35604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5"/>
            <p:cNvSpPr/>
            <p:nvPr/>
          </p:nvSpPr>
          <p:spPr>
            <a:xfrm rot="5400000">
              <a:off x="35604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5"/>
            <p:cNvSpPr/>
            <p:nvPr/>
          </p:nvSpPr>
          <p:spPr>
            <a:xfrm rot="5400000">
              <a:off x="35604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5"/>
            <p:cNvSpPr/>
            <p:nvPr/>
          </p:nvSpPr>
          <p:spPr>
            <a:xfrm rot="5400000">
              <a:off x="35604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5"/>
            <p:cNvSpPr/>
            <p:nvPr/>
          </p:nvSpPr>
          <p:spPr>
            <a:xfrm rot="5400000">
              <a:off x="35604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5"/>
            <p:cNvSpPr/>
            <p:nvPr/>
          </p:nvSpPr>
          <p:spPr>
            <a:xfrm rot="5400000">
              <a:off x="35604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5"/>
            <p:cNvSpPr/>
            <p:nvPr/>
          </p:nvSpPr>
          <p:spPr>
            <a:xfrm rot="5400000">
              <a:off x="35604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5"/>
            <p:cNvSpPr/>
            <p:nvPr/>
          </p:nvSpPr>
          <p:spPr>
            <a:xfrm rot="5400000">
              <a:off x="35604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5"/>
            <p:cNvSpPr/>
            <p:nvPr/>
          </p:nvSpPr>
          <p:spPr>
            <a:xfrm rot="5400000">
              <a:off x="34667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5"/>
            <p:cNvSpPr/>
            <p:nvPr/>
          </p:nvSpPr>
          <p:spPr>
            <a:xfrm rot="5400000">
              <a:off x="34667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5"/>
            <p:cNvSpPr/>
            <p:nvPr/>
          </p:nvSpPr>
          <p:spPr>
            <a:xfrm rot="5400000">
              <a:off x="34667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5"/>
            <p:cNvSpPr/>
            <p:nvPr/>
          </p:nvSpPr>
          <p:spPr>
            <a:xfrm rot="5400000">
              <a:off x="34667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5"/>
            <p:cNvSpPr/>
            <p:nvPr/>
          </p:nvSpPr>
          <p:spPr>
            <a:xfrm rot="5400000">
              <a:off x="34667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5"/>
            <p:cNvSpPr/>
            <p:nvPr/>
          </p:nvSpPr>
          <p:spPr>
            <a:xfrm rot="5400000">
              <a:off x="34667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5"/>
            <p:cNvSpPr/>
            <p:nvPr/>
          </p:nvSpPr>
          <p:spPr>
            <a:xfrm rot="5400000">
              <a:off x="34667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5"/>
            <p:cNvSpPr/>
            <p:nvPr/>
          </p:nvSpPr>
          <p:spPr>
            <a:xfrm rot="5400000">
              <a:off x="34667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5"/>
            <p:cNvSpPr/>
            <p:nvPr/>
          </p:nvSpPr>
          <p:spPr>
            <a:xfrm rot="5400000">
              <a:off x="337301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5"/>
            <p:cNvSpPr/>
            <p:nvPr/>
          </p:nvSpPr>
          <p:spPr>
            <a:xfrm rot="5400000">
              <a:off x="337301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5"/>
            <p:cNvSpPr/>
            <p:nvPr/>
          </p:nvSpPr>
          <p:spPr>
            <a:xfrm rot="5400000">
              <a:off x="337301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5"/>
            <p:cNvSpPr/>
            <p:nvPr/>
          </p:nvSpPr>
          <p:spPr>
            <a:xfrm rot="5400000">
              <a:off x="337301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5"/>
            <p:cNvSpPr/>
            <p:nvPr/>
          </p:nvSpPr>
          <p:spPr>
            <a:xfrm rot="5400000">
              <a:off x="337301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5"/>
            <p:cNvSpPr/>
            <p:nvPr/>
          </p:nvSpPr>
          <p:spPr>
            <a:xfrm rot="5400000">
              <a:off x="337301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5"/>
            <p:cNvSpPr/>
            <p:nvPr/>
          </p:nvSpPr>
          <p:spPr>
            <a:xfrm rot="5400000">
              <a:off x="337301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5"/>
            <p:cNvSpPr/>
            <p:nvPr/>
          </p:nvSpPr>
          <p:spPr>
            <a:xfrm rot="5400000">
              <a:off x="337301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5"/>
            <p:cNvSpPr/>
            <p:nvPr/>
          </p:nvSpPr>
          <p:spPr>
            <a:xfrm rot="5400000">
              <a:off x="327928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5"/>
            <p:cNvSpPr/>
            <p:nvPr/>
          </p:nvSpPr>
          <p:spPr>
            <a:xfrm rot="5400000">
              <a:off x="327928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5"/>
            <p:cNvSpPr/>
            <p:nvPr/>
          </p:nvSpPr>
          <p:spPr>
            <a:xfrm rot="5400000">
              <a:off x="327928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5"/>
            <p:cNvSpPr/>
            <p:nvPr/>
          </p:nvSpPr>
          <p:spPr>
            <a:xfrm rot="5400000">
              <a:off x="327928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5"/>
            <p:cNvSpPr/>
            <p:nvPr/>
          </p:nvSpPr>
          <p:spPr>
            <a:xfrm rot="5400000">
              <a:off x="327928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5"/>
            <p:cNvSpPr/>
            <p:nvPr/>
          </p:nvSpPr>
          <p:spPr>
            <a:xfrm rot="5400000">
              <a:off x="327928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5"/>
            <p:cNvSpPr/>
            <p:nvPr/>
          </p:nvSpPr>
          <p:spPr>
            <a:xfrm rot="5400000">
              <a:off x="327928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5"/>
            <p:cNvSpPr/>
            <p:nvPr/>
          </p:nvSpPr>
          <p:spPr>
            <a:xfrm rot="5400000">
              <a:off x="327928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5"/>
            <p:cNvSpPr/>
            <p:nvPr/>
          </p:nvSpPr>
          <p:spPr>
            <a:xfrm rot="5400000">
              <a:off x="31855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5"/>
            <p:cNvSpPr/>
            <p:nvPr/>
          </p:nvSpPr>
          <p:spPr>
            <a:xfrm rot="5400000">
              <a:off x="31855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5"/>
            <p:cNvSpPr/>
            <p:nvPr/>
          </p:nvSpPr>
          <p:spPr>
            <a:xfrm rot="5400000">
              <a:off x="31855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5"/>
            <p:cNvSpPr/>
            <p:nvPr/>
          </p:nvSpPr>
          <p:spPr>
            <a:xfrm rot="5400000">
              <a:off x="31855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5"/>
            <p:cNvSpPr/>
            <p:nvPr/>
          </p:nvSpPr>
          <p:spPr>
            <a:xfrm rot="5400000">
              <a:off x="31855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5"/>
            <p:cNvSpPr/>
            <p:nvPr/>
          </p:nvSpPr>
          <p:spPr>
            <a:xfrm rot="5400000">
              <a:off x="31855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5"/>
            <p:cNvSpPr/>
            <p:nvPr/>
          </p:nvSpPr>
          <p:spPr>
            <a:xfrm rot="5400000">
              <a:off x="31855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5"/>
            <p:cNvSpPr/>
            <p:nvPr/>
          </p:nvSpPr>
          <p:spPr>
            <a:xfrm rot="5400000">
              <a:off x="31855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5"/>
            <p:cNvSpPr/>
            <p:nvPr/>
          </p:nvSpPr>
          <p:spPr>
            <a:xfrm rot="5400000">
              <a:off x="30918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5"/>
            <p:cNvSpPr/>
            <p:nvPr/>
          </p:nvSpPr>
          <p:spPr>
            <a:xfrm rot="5400000">
              <a:off x="30918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5"/>
            <p:cNvSpPr/>
            <p:nvPr/>
          </p:nvSpPr>
          <p:spPr>
            <a:xfrm rot="5400000">
              <a:off x="30918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5"/>
            <p:cNvSpPr/>
            <p:nvPr/>
          </p:nvSpPr>
          <p:spPr>
            <a:xfrm rot="5400000">
              <a:off x="30918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5"/>
            <p:cNvSpPr/>
            <p:nvPr/>
          </p:nvSpPr>
          <p:spPr>
            <a:xfrm rot="5400000">
              <a:off x="30918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5"/>
            <p:cNvSpPr/>
            <p:nvPr/>
          </p:nvSpPr>
          <p:spPr>
            <a:xfrm rot="5400000">
              <a:off x="30918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5"/>
            <p:cNvSpPr/>
            <p:nvPr/>
          </p:nvSpPr>
          <p:spPr>
            <a:xfrm rot="5400000">
              <a:off x="30918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5"/>
            <p:cNvSpPr/>
            <p:nvPr/>
          </p:nvSpPr>
          <p:spPr>
            <a:xfrm rot="5400000">
              <a:off x="30918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5"/>
            <p:cNvSpPr/>
            <p:nvPr/>
          </p:nvSpPr>
          <p:spPr>
            <a:xfrm rot="5400000">
              <a:off x="299811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5"/>
            <p:cNvSpPr/>
            <p:nvPr/>
          </p:nvSpPr>
          <p:spPr>
            <a:xfrm rot="5400000">
              <a:off x="299811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5"/>
            <p:cNvSpPr/>
            <p:nvPr/>
          </p:nvSpPr>
          <p:spPr>
            <a:xfrm rot="5400000">
              <a:off x="299811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5"/>
            <p:cNvSpPr/>
            <p:nvPr/>
          </p:nvSpPr>
          <p:spPr>
            <a:xfrm rot="5400000">
              <a:off x="299811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5"/>
            <p:cNvSpPr/>
            <p:nvPr/>
          </p:nvSpPr>
          <p:spPr>
            <a:xfrm rot="5400000">
              <a:off x="299811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5"/>
            <p:cNvSpPr/>
            <p:nvPr/>
          </p:nvSpPr>
          <p:spPr>
            <a:xfrm rot="5400000">
              <a:off x="299811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5"/>
            <p:cNvSpPr/>
            <p:nvPr/>
          </p:nvSpPr>
          <p:spPr>
            <a:xfrm rot="5400000">
              <a:off x="299811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5"/>
            <p:cNvSpPr/>
            <p:nvPr/>
          </p:nvSpPr>
          <p:spPr>
            <a:xfrm rot="5400000">
              <a:off x="299811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5"/>
            <p:cNvSpPr/>
            <p:nvPr/>
          </p:nvSpPr>
          <p:spPr>
            <a:xfrm rot="5400000">
              <a:off x="290571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5"/>
            <p:cNvSpPr/>
            <p:nvPr/>
          </p:nvSpPr>
          <p:spPr>
            <a:xfrm rot="5400000">
              <a:off x="290571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5"/>
            <p:cNvSpPr/>
            <p:nvPr/>
          </p:nvSpPr>
          <p:spPr>
            <a:xfrm rot="5400000">
              <a:off x="290571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5"/>
            <p:cNvSpPr/>
            <p:nvPr/>
          </p:nvSpPr>
          <p:spPr>
            <a:xfrm rot="5400000">
              <a:off x="290571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5"/>
            <p:cNvSpPr/>
            <p:nvPr/>
          </p:nvSpPr>
          <p:spPr>
            <a:xfrm rot="5400000">
              <a:off x="290571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5"/>
            <p:cNvSpPr/>
            <p:nvPr/>
          </p:nvSpPr>
          <p:spPr>
            <a:xfrm rot="5400000">
              <a:off x="290571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5"/>
            <p:cNvSpPr/>
            <p:nvPr/>
          </p:nvSpPr>
          <p:spPr>
            <a:xfrm rot="5400000">
              <a:off x="290571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5"/>
            <p:cNvSpPr/>
            <p:nvPr/>
          </p:nvSpPr>
          <p:spPr>
            <a:xfrm rot="5400000">
              <a:off x="290571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5"/>
            <p:cNvSpPr/>
            <p:nvPr/>
          </p:nvSpPr>
          <p:spPr>
            <a:xfrm rot="5400000">
              <a:off x="281198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5"/>
            <p:cNvSpPr/>
            <p:nvPr/>
          </p:nvSpPr>
          <p:spPr>
            <a:xfrm rot="5400000">
              <a:off x="281198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5"/>
            <p:cNvSpPr/>
            <p:nvPr/>
          </p:nvSpPr>
          <p:spPr>
            <a:xfrm rot="5400000">
              <a:off x="281198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5"/>
            <p:cNvSpPr/>
            <p:nvPr/>
          </p:nvSpPr>
          <p:spPr>
            <a:xfrm rot="5400000">
              <a:off x="281198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5"/>
            <p:cNvSpPr/>
            <p:nvPr/>
          </p:nvSpPr>
          <p:spPr>
            <a:xfrm rot="5400000">
              <a:off x="281198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5"/>
            <p:cNvSpPr/>
            <p:nvPr/>
          </p:nvSpPr>
          <p:spPr>
            <a:xfrm rot="5400000">
              <a:off x="281198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5"/>
            <p:cNvSpPr/>
            <p:nvPr/>
          </p:nvSpPr>
          <p:spPr>
            <a:xfrm rot="5400000">
              <a:off x="281198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5"/>
            <p:cNvSpPr/>
            <p:nvPr/>
          </p:nvSpPr>
          <p:spPr>
            <a:xfrm rot="5400000">
              <a:off x="281198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5"/>
            <p:cNvSpPr/>
            <p:nvPr/>
          </p:nvSpPr>
          <p:spPr>
            <a:xfrm rot="5400000">
              <a:off x="27182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5"/>
            <p:cNvSpPr/>
            <p:nvPr/>
          </p:nvSpPr>
          <p:spPr>
            <a:xfrm rot="5400000">
              <a:off x="27182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5"/>
            <p:cNvSpPr/>
            <p:nvPr/>
          </p:nvSpPr>
          <p:spPr>
            <a:xfrm rot="5400000">
              <a:off x="27182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5"/>
            <p:cNvSpPr/>
            <p:nvPr/>
          </p:nvSpPr>
          <p:spPr>
            <a:xfrm rot="5400000">
              <a:off x="27182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5"/>
            <p:cNvSpPr/>
            <p:nvPr/>
          </p:nvSpPr>
          <p:spPr>
            <a:xfrm rot="5400000">
              <a:off x="27182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5"/>
            <p:cNvSpPr/>
            <p:nvPr/>
          </p:nvSpPr>
          <p:spPr>
            <a:xfrm rot="5400000">
              <a:off x="27182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5"/>
            <p:cNvSpPr/>
            <p:nvPr/>
          </p:nvSpPr>
          <p:spPr>
            <a:xfrm rot="5400000">
              <a:off x="27182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5"/>
            <p:cNvSpPr/>
            <p:nvPr/>
          </p:nvSpPr>
          <p:spPr>
            <a:xfrm rot="5400000">
              <a:off x="27182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5"/>
            <p:cNvSpPr/>
            <p:nvPr/>
          </p:nvSpPr>
          <p:spPr>
            <a:xfrm rot="5400000">
              <a:off x="26245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5"/>
            <p:cNvSpPr/>
            <p:nvPr/>
          </p:nvSpPr>
          <p:spPr>
            <a:xfrm rot="5400000">
              <a:off x="26245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5"/>
            <p:cNvSpPr/>
            <p:nvPr/>
          </p:nvSpPr>
          <p:spPr>
            <a:xfrm rot="5400000">
              <a:off x="26245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5"/>
            <p:cNvSpPr/>
            <p:nvPr/>
          </p:nvSpPr>
          <p:spPr>
            <a:xfrm rot="5400000">
              <a:off x="26245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5"/>
            <p:cNvSpPr/>
            <p:nvPr/>
          </p:nvSpPr>
          <p:spPr>
            <a:xfrm rot="5400000">
              <a:off x="26245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5"/>
            <p:cNvSpPr/>
            <p:nvPr/>
          </p:nvSpPr>
          <p:spPr>
            <a:xfrm rot="5400000">
              <a:off x="26245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5"/>
            <p:cNvSpPr/>
            <p:nvPr/>
          </p:nvSpPr>
          <p:spPr>
            <a:xfrm rot="5400000">
              <a:off x="26245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5"/>
            <p:cNvSpPr/>
            <p:nvPr/>
          </p:nvSpPr>
          <p:spPr>
            <a:xfrm rot="5400000">
              <a:off x="26245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5"/>
            <p:cNvSpPr/>
            <p:nvPr/>
          </p:nvSpPr>
          <p:spPr>
            <a:xfrm rot="5400000">
              <a:off x="253082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5"/>
            <p:cNvSpPr/>
            <p:nvPr/>
          </p:nvSpPr>
          <p:spPr>
            <a:xfrm rot="5400000">
              <a:off x="253082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5"/>
            <p:cNvSpPr/>
            <p:nvPr/>
          </p:nvSpPr>
          <p:spPr>
            <a:xfrm rot="5400000">
              <a:off x="253082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5"/>
            <p:cNvSpPr/>
            <p:nvPr/>
          </p:nvSpPr>
          <p:spPr>
            <a:xfrm rot="5400000">
              <a:off x="253082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5"/>
            <p:cNvSpPr/>
            <p:nvPr/>
          </p:nvSpPr>
          <p:spPr>
            <a:xfrm rot="5400000">
              <a:off x="253082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5"/>
            <p:cNvSpPr/>
            <p:nvPr/>
          </p:nvSpPr>
          <p:spPr>
            <a:xfrm rot="5400000">
              <a:off x="253082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5"/>
            <p:cNvSpPr/>
            <p:nvPr/>
          </p:nvSpPr>
          <p:spPr>
            <a:xfrm rot="5400000">
              <a:off x="253082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5"/>
            <p:cNvSpPr/>
            <p:nvPr/>
          </p:nvSpPr>
          <p:spPr>
            <a:xfrm rot="5400000">
              <a:off x="253082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5"/>
            <p:cNvSpPr/>
            <p:nvPr/>
          </p:nvSpPr>
          <p:spPr>
            <a:xfrm rot="5400000">
              <a:off x="243710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5"/>
            <p:cNvSpPr/>
            <p:nvPr/>
          </p:nvSpPr>
          <p:spPr>
            <a:xfrm rot="5400000">
              <a:off x="243710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5"/>
            <p:cNvSpPr/>
            <p:nvPr/>
          </p:nvSpPr>
          <p:spPr>
            <a:xfrm rot="5400000">
              <a:off x="243710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5"/>
            <p:cNvSpPr/>
            <p:nvPr/>
          </p:nvSpPr>
          <p:spPr>
            <a:xfrm rot="5400000">
              <a:off x="243710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5"/>
            <p:cNvSpPr/>
            <p:nvPr/>
          </p:nvSpPr>
          <p:spPr>
            <a:xfrm rot="5400000">
              <a:off x="243710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5"/>
            <p:cNvSpPr/>
            <p:nvPr/>
          </p:nvSpPr>
          <p:spPr>
            <a:xfrm rot="5400000">
              <a:off x="243710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5"/>
            <p:cNvSpPr/>
            <p:nvPr/>
          </p:nvSpPr>
          <p:spPr>
            <a:xfrm rot="5400000">
              <a:off x="243710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5"/>
            <p:cNvSpPr/>
            <p:nvPr/>
          </p:nvSpPr>
          <p:spPr>
            <a:xfrm rot="5400000">
              <a:off x="243710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5"/>
            <p:cNvSpPr/>
            <p:nvPr/>
          </p:nvSpPr>
          <p:spPr>
            <a:xfrm rot="5400000">
              <a:off x="234337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5"/>
            <p:cNvSpPr/>
            <p:nvPr/>
          </p:nvSpPr>
          <p:spPr>
            <a:xfrm rot="5400000">
              <a:off x="234337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5"/>
            <p:cNvSpPr/>
            <p:nvPr/>
          </p:nvSpPr>
          <p:spPr>
            <a:xfrm rot="5400000">
              <a:off x="234337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5"/>
            <p:cNvSpPr/>
            <p:nvPr/>
          </p:nvSpPr>
          <p:spPr>
            <a:xfrm rot="5400000">
              <a:off x="234337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5"/>
            <p:cNvSpPr/>
            <p:nvPr/>
          </p:nvSpPr>
          <p:spPr>
            <a:xfrm rot="5400000">
              <a:off x="234337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5"/>
            <p:cNvSpPr/>
            <p:nvPr/>
          </p:nvSpPr>
          <p:spPr>
            <a:xfrm rot="5400000">
              <a:off x="234337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5"/>
            <p:cNvSpPr/>
            <p:nvPr/>
          </p:nvSpPr>
          <p:spPr>
            <a:xfrm rot="5400000">
              <a:off x="234337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5"/>
            <p:cNvSpPr/>
            <p:nvPr/>
          </p:nvSpPr>
          <p:spPr>
            <a:xfrm rot="5400000">
              <a:off x="234337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5"/>
            <p:cNvSpPr/>
            <p:nvPr/>
          </p:nvSpPr>
          <p:spPr>
            <a:xfrm rot="5400000">
              <a:off x="224965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5"/>
            <p:cNvSpPr/>
            <p:nvPr/>
          </p:nvSpPr>
          <p:spPr>
            <a:xfrm rot="5400000">
              <a:off x="224965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5"/>
            <p:cNvSpPr/>
            <p:nvPr/>
          </p:nvSpPr>
          <p:spPr>
            <a:xfrm rot="5400000">
              <a:off x="224965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5"/>
            <p:cNvSpPr/>
            <p:nvPr/>
          </p:nvSpPr>
          <p:spPr>
            <a:xfrm rot="5400000">
              <a:off x="224965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5"/>
            <p:cNvSpPr/>
            <p:nvPr/>
          </p:nvSpPr>
          <p:spPr>
            <a:xfrm rot="5400000">
              <a:off x="224965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5"/>
            <p:cNvSpPr/>
            <p:nvPr/>
          </p:nvSpPr>
          <p:spPr>
            <a:xfrm rot="5400000">
              <a:off x="224965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5"/>
            <p:cNvSpPr/>
            <p:nvPr/>
          </p:nvSpPr>
          <p:spPr>
            <a:xfrm rot="5400000">
              <a:off x="224965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5"/>
            <p:cNvSpPr/>
            <p:nvPr/>
          </p:nvSpPr>
          <p:spPr>
            <a:xfrm rot="5400000">
              <a:off x="224965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5"/>
            <p:cNvSpPr/>
            <p:nvPr/>
          </p:nvSpPr>
          <p:spPr>
            <a:xfrm rot="5400000">
              <a:off x="215592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5"/>
            <p:cNvSpPr/>
            <p:nvPr/>
          </p:nvSpPr>
          <p:spPr>
            <a:xfrm rot="5400000">
              <a:off x="215592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5"/>
            <p:cNvSpPr/>
            <p:nvPr/>
          </p:nvSpPr>
          <p:spPr>
            <a:xfrm rot="5400000">
              <a:off x="215592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5"/>
            <p:cNvSpPr/>
            <p:nvPr/>
          </p:nvSpPr>
          <p:spPr>
            <a:xfrm rot="5400000">
              <a:off x="215592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5"/>
            <p:cNvSpPr/>
            <p:nvPr/>
          </p:nvSpPr>
          <p:spPr>
            <a:xfrm rot="5400000">
              <a:off x="215592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5"/>
            <p:cNvSpPr/>
            <p:nvPr/>
          </p:nvSpPr>
          <p:spPr>
            <a:xfrm rot="5400000">
              <a:off x="215592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5"/>
            <p:cNvSpPr/>
            <p:nvPr/>
          </p:nvSpPr>
          <p:spPr>
            <a:xfrm rot="5400000">
              <a:off x="215592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5"/>
            <p:cNvSpPr/>
            <p:nvPr/>
          </p:nvSpPr>
          <p:spPr>
            <a:xfrm rot="5400000">
              <a:off x="215592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5"/>
            <p:cNvSpPr/>
            <p:nvPr/>
          </p:nvSpPr>
          <p:spPr>
            <a:xfrm rot="5400000">
              <a:off x="206220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5"/>
            <p:cNvSpPr/>
            <p:nvPr/>
          </p:nvSpPr>
          <p:spPr>
            <a:xfrm rot="5400000">
              <a:off x="206220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5"/>
            <p:cNvSpPr/>
            <p:nvPr/>
          </p:nvSpPr>
          <p:spPr>
            <a:xfrm rot="5400000">
              <a:off x="206220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5"/>
            <p:cNvSpPr/>
            <p:nvPr/>
          </p:nvSpPr>
          <p:spPr>
            <a:xfrm rot="5400000">
              <a:off x="206220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5"/>
            <p:cNvSpPr/>
            <p:nvPr/>
          </p:nvSpPr>
          <p:spPr>
            <a:xfrm rot="5400000">
              <a:off x="206220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5"/>
            <p:cNvSpPr/>
            <p:nvPr/>
          </p:nvSpPr>
          <p:spPr>
            <a:xfrm rot="5400000">
              <a:off x="206220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5"/>
            <p:cNvSpPr/>
            <p:nvPr/>
          </p:nvSpPr>
          <p:spPr>
            <a:xfrm rot="5400000">
              <a:off x="206220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5"/>
            <p:cNvSpPr/>
            <p:nvPr/>
          </p:nvSpPr>
          <p:spPr>
            <a:xfrm rot="5400000">
              <a:off x="206220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5"/>
            <p:cNvSpPr/>
            <p:nvPr/>
          </p:nvSpPr>
          <p:spPr>
            <a:xfrm rot="5400000">
              <a:off x="196847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5"/>
            <p:cNvSpPr/>
            <p:nvPr/>
          </p:nvSpPr>
          <p:spPr>
            <a:xfrm rot="5400000">
              <a:off x="196847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5"/>
            <p:cNvSpPr/>
            <p:nvPr/>
          </p:nvSpPr>
          <p:spPr>
            <a:xfrm rot="5400000">
              <a:off x="196847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5"/>
            <p:cNvSpPr/>
            <p:nvPr/>
          </p:nvSpPr>
          <p:spPr>
            <a:xfrm rot="5400000">
              <a:off x="196847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5"/>
            <p:cNvSpPr/>
            <p:nvPr/>
          </p:nvSpPr>
          <p:spPr>
            <a:xfrm rot="5400000">
              <a:off x="196847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5"/>
            <p:cNvSpPr/>
            <p:nvPr/>
          </p:nvSpPr>
          <p:spPr>
            <a:xfrm rot="5400000">
              <a:off x="196847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5"/>
            <p:cNvSpPr/>
            <p:nvPr/>
          </p:nvSpPr>
          <p:spPr>
            <a:xfrm rot="5400000">
              <a:off x="196847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5"/>
            <p:cNvSpPr/>
            <p:nvPr/>
          </p:nvSpPr>
          <p:spPr>
            <a:xfrm rot="5400000">
              <a:off x="196847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5"/>
            <p:cNvSpPr/>
            <p:nvPr/>
          </p:nvSpPr>
          <p:spPr>
            <a:xfrm rot="5400000">
              <a:off x="187607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5"/>
            <p:cNvSpPr/>
            <p:nvPr/>
          </p:nvSpPr>
          <p:spPr>
            <a:xfrm rot="5400000">
              <a:off x="187607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5"/>
            <p:cNvSpPr/>
            <p:nvPr/>
          </p:nvSpPr>
          <p:spPr>
            <a:xfrm rot="5400000">
              <a:off x="187607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5"/>
            <p:cNvSpPr/>
            <p:nvPr/>
          </p:nvSpPr>
          <p:spPr>
            <a:xfrm rot="5400000">
              <a:off x="187607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5"/>
            <p:cNvSpPr/>
            <p:nvPr/>
          </p:nvSpPr>
          <p:spPr>
            <a:xfrm rot="5400000">
              <a:off x="187607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5"/>
            <p:cNvSpPr/>
            <p:nvPr/>
          </p:nvSpPr>
          <p:spPr>
            <a:xfrm rot="5400000">
              <a:off x="187607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5"/>
            <p:cNvSpPr/>
            <p:nvPr/>
          </p:nvSpPr>
          <p:spPr>
            <a:xfrm rot="5400000">
              <a:off x="187607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5"/>
            <p:cNvSpPr/>
            <p:nvPr/>
          </p:nvSpPr>
          <p:spPr>
            <a:xfrm rot="5400000">
              <a:off x="187607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5"/>
            <p:cNvSpPr/>
            <p:nvPr/>
          </p:nvSpPr>
          <p:spPr>
            <a:xfrm rot="5400000">
              <a:off x="178235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5"/>
            <p:cNvSpPr/>
            <p:nvPr/>
          </p:nvSpPr>
          <p:spPr>
            <a:xfrm rot="5400000">
              <a:off x="178235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5"/>
            <p:cNvSpPr/>
            <p:nvPr/>
          </p:nvSpPr>
          <p:spPr>
            <a:xfrm rot="5400000">
              <a:off x="178235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5"/>
            <p:cNvSpPr/>
            <p:nvPr/>
          </p:nvSpPr>
          <p:spPr>
            <a:xfrm rot="5400000">
              <a:off x="178235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5"/>
            <p:cNvSpPr/>
            <p:nvPr/>
          </p:nvSpPr>
          <p:spPr>
            <a:xfrm rot="5400000">
              <a:off x="178235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5"/>
            <p:cNvSpPr/>
            <p:nvPr/>
          </p:nvSpPr>
          <p:spPr>
            <a:xfrm rot="5400000">
              <a:off x="178235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5"/>
            <p:cNvSpPr/>
            <p:nvPr/>
          </p:nvSpPr>
          <p:spPr>
            <a:xfrm rot="5400000">
              <a:off x="178235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5"/>
            <p:cNvSpPr/>
            <p:nvPr/>
          </p:nvSpPr>
          <p:spPr>
            <a:xfrm rot="5400000">
              <a:off x="178235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5"/>
            <p:cNvSpPr/>
            <p:nvPr/>
          </p:nvSpPr>
          <p:spPr>
            <a:xfrm rot="5400000">
              <a:off x="168862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5"/>
            <p:cNvSpPr/>
            <p:nvPr/>
          </p:nvSpPr>
          <p:spPr>
            <a:xfrm rot="5400000">
              <a:off x="168862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5"/>
            <p:cNvSpPr/>
            <p:nvPr/>
          </p:nvSpPr>
          <p:spPr>
            <a:xfrm rot="5400000">
              <a:off x="168862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5"/>
            <p:cNvSpPr/>
            <p:nvPr/>
          </p:nvSpPr>
          <p:spPr>
            <a:xfrm rot="5400000">
              <a:off x="168862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65"/>
            <p:cNvSpPr/>
            <p:nvPr/>
          </p:nvSpPr>
          <p:spPr>
            <a:xfrm rot="5400000">
              <a:off x="168862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5"/>
            <p:cNvSpPr/>
            <p:nvPr/>
          </p:nvSpPr>
          <p:spPr>
            <a:xfrm rot="5400000">
              <a:off x="168862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65"/>
            <p:cNvSpPr/>
            <p:nvPr/>
          </p:nvSpPr>
          <p:spPr>
            <a:xfrm rot="5400000">
              <a:off x="168862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65"/>
            <p:cNvSpPr/>
            <p:nvPr/>
          </p:nvSpPr>
          <p:spPr>
            <a:xfrm rot="5400000">
              <a:off x="168862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5"/>
            <p:cNvSpPr/>
            <p:nvPr/>
          </p:nvSpPr>
          <p:spPr>
            <a:xfrm rot="5400000">
              <a:off x="159490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5"/>
            <p:cNvSpPr/>
            <p:nvPr/>
          </p:nvSpPr>
          <p:spPr>
            <a:xfrm rot="5400000">
              <a:off x="159490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5"/>
            <p:cNvSpPr/>
            <p:nvPr/>
          </p:nvSpPr>
          <p:spPr>
            <a:xfrm rot="5400000">
              <a:off x="159490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5"/>
            <p:cNvSpPr/>
            <p:nvPr/>
          </p:nvSpPr>
          <p:spPr>
            <a:xfrm rot="5400000">
              <a:off x="159490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65"/>
            <p:cNvSpPr/>
            <p:nvPr/>
          </p:nvSpPr>
          <p:spPr>
            <a:xfrm rot="5400000">
              <a:off x="159490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65"/>
            <p:cNvSpPr/>
            <p:nvPr/>
          </p:nvSpPr>
          <p:spPr>
            <a:xfrm rot="5400000">
              <a:off x="159490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5"/>
            <p:cNvSpPr/>
            <p:nvPr/>
          </p:nvSpPr>
          <p:spPr>
            <a:xfrm rot="5400000">
              <a:off x="159490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5"/>
            <p:cNvSpPr/>
            <p:nvPr/>
          </p:nvSpPr>
          <p:spPr>
            <a:xfrm rot="5400000">
              <a:off x="159490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65"/>
            <p:cNvSpPr/>
            <p:nvPr/>
          </p:nvSpPr>
          <p:spPr>
            <a:xfrm rot="5400000">
              <a:off x="15011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65"/>
            <p:cNvSpPr/>
            <p:nvPr/>
          </p:nvSpPr>
          <p:spPr>
            <a:xfrm rot="5400000">
              <a:off x="15011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65"/>
            <p:cNvSpPr/>
            <p:nvPr/>
          </p:nvSpPr>
          <p:spPr>
            <a:xfrm rot="5400000">
              <a:off x="15011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65"/>
            <p:cNvSpPr/>
            <p:nvPr/>
          </p:nvSpPr>
          <p:spPr>
            <a:xfrm rot="5400000">
              <a:off x="15011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5"/>
            <p:cNvSpPr/>
            <p:nvPr/>
          </p:nvSpPr>
          <p:spPr>
            <a:xfrm rot="5400000">
              <a:off x="15011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65"/>
            <p:cNvSpPr/>
            <p:nvPr/>
          </p:nvSpPr>
          <p:spPr>
            <a:xfrm rot="5400000">
              <a:off x="15011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65"/>
            <p:cNvSpPr/>
            <p:nvPr/>
          </p:nvSpPr>
          <p:spPr>
            <a:xfrm rot="5400000">
              <a:off x="15011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65"/>
            <p:cNvSpPr/>
            <p:nvPr/>
          </p:nvSpPr>
          <p:spPr>
            <a:xfrm rot="5400000">
              <a:off x="15011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65"/>
            <p:cNvSpPr/>
            <p:nvPr/>
          </p:nvSpPr>
          <p:spPr>
            <a:xfrm rot="5400000">
              <a:off x="14074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65"/>
            <p:cNvSpPr/>
            <p:nvPr/>
          </p:nvSpPr>
          <p:spPr>
            <a:xfrm rot="5400000">
              <a:off x="14074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5"/>
            <p:cNvSpPr/>
            <p:nvPr/>
          </p:nvSpPr>
          <p:spPr>
            <a:xfrm rot="5400000">
              <a:off x="14074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5"/>
            <p:cNvSpPr/>
            <p:nvPr/>
          </p:nvSpPr>
          <p:spPr>
            <a:xfrm rot="5400000">
              <a:off x="14074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65"/>
            <p:cNvSpPr/>
            <p:nvPr/>
          </p:nvSpPr>
          <p:spPr>
            <a:xfrm rot="5400000">
              <a:off x="14074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5"/>
            <p:cNvSpPr/>
            <p:nvPr/>
          </p:nvSpPr>
          <p:spPr>
            <a:xfrm rot="5400000">
              <a:off x="14074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65"/>
            <p:cNvSpPr/>
            <p:nvPr/>
          </p:nvSpPr>
          <p:spPr>
            <a:xfrm rot="5400000">
              <a:off x="14074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65"/>
            <p:cNvSpPr/>
            <p:nvPr/>
          </p:nvSpPr>
          <p:spPr>
            <a:xfrm rot="5400000">
              <a:off x="14074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5"/>
            <p:cNvSpPr/>
            <p:nvPr/>
          </p:nvSpPr>
          <p:spPr>
            <a:xfrm rot="5400000">
              <a:off x="131371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65"/>
            <p:cNvSpPr/>
            <p:nvPr/>
          </p:nvSpPr>
          <p:spPr>
            <a:xfrm rot="5400000">
              <a:off x="131371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5"/>
            <p:cNvSpPr/>
            <p:nvPr/>
          </p:nvSpPr>
          <p:spPr>
            <a:xfrm rot="5400000">
              <a:off x="131371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 rot="5400000">
              <a:off x="131371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5"/>
            <p:cNvSpPr/>
            <p:nvPr/>
          </p:nvSpPr>
          <p:spPr>
            <a:xfrm rot="5400000">
              <a:off x="131371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5"/>
            <p:cNvSpPr/>
            <p:nvPr/>
          </p:nvSpPr>
          <p:spPr>
            <a:xfrm rot="5400000">
              <a:off x="131371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5"/>
            <p:cNvSpPr/>
            <p:nvPr/>
          </p:nvSpPr>
          <p:spPr>
            <a:xfrm rot="5400000">
              <a:off x="131371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65"/>
            <p:cNvSpPr/>
            <p:nvPr/>
          </p:nvSpPr>
          <p:spPr>
            <a:xfrm rot="5400000">
              <a:off x="131371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65"/>
            <p:cNvSpPr/>
            <p:nvPr/>
          </p:nvSpPr>
          <p:spPr>
            <a:xfrm rot="5400000">
              <a:off x="121998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65"/>
            <p:cNvSpPr/>
            <p:nvPr/>
          </p:nvSpPr>
          <p:spPr>
            <a:xfrm rot="5400000">
              <a:off x="121998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5"/>
            <p:cNvSpPr/>
            <p:nvPr/>
          </p:nvSpPr>
          <p:spPr>
            <a:xfrm rot="5400000">
              <a:off x="121998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65"/>
            <p:cNvSpPr/>
            <p:nvPr/>
          </p:nvSpPr>
          <p:spPr>
            <a:xfrm rot="5400000">
              <a:off x="121998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65"/>
            <p:cNvSpPr/>
            <p:nvPr/>
          </p:nvSpPr>
          <p:spPr>
            <a:xfrm rot="5400000">
              <a:off x="121998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65"/>
            <p:cNvSpPr/>
            <p:nvPr/>
          </p:nvSpPr>
          <p:spPr>
            <a:xfrm rot="5400000">
              <a:off x="121998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65"/>
            <p:cNvSpPr/>
            <p:nvPr/>
          </p:nvSpPr>
          <p:spPr>
            <a:xfrm rot="5400000">
              <a:off x="121998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65"/>
            <p:cNvSpPr/>
            <p:nvPr/>
          </p:nvSpPr>
          <p:spPr>
            <a:xfrm rot="5400000">
              <a:off x="121998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5"/>
            <p:cNvSpPr/>
            <p:nvPr/>
          </p:nvSpPr>
          <p:spPr>
            <a:xfrm rot="5400000">
              <a:off x="11262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65"/>
            <p:cNvSpPr/>
            <p:nvPr/>
          </p:nvSpPr>
          <p:spPr>
            <a:xfrm rot="5400000">
              <a:off x="11262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5"/>
            <p:cNvSpPr/>
            <p:nvPr/>
          </p:nvSpPr>
          <p:spPr>
            <a:xfrm rot="5400000">
              <a:off x="11262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65"/>
            <p:cNvSpPr/>
            <p:nvPr/>
          </p:nvSpPr>
          <p:spPr>
            <a:xfrm rot="5400000">
              <a:off x="11262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5"/>
            <p:cNvSpPr/>
            <p:nvPr/>
          </p:nvSpPr>
          <p:spPr>
            <a:xfrm rot="5400000">
              <a:off x="11262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 rot="5400000">
              <a:off x="11262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65"/>
            <p:cNvSpPr/>
            <p:nvPr/>
          </p:nvSpPr>
          <p:spPr>
            <a:xfrm rot="5400000">
              <a:off x="11262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5"/>
            <p:cNvSpPr/>
            <p:nvPr/>
          </p:nvSpPr>
          <p:spPr>
            <a:xfrm rot="5400000">
              <a:off x="11262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65"/>
            <p:cNvSpPr/>
            <p:nvPr/>
          </p:nvSpPr>
          <p:spPr>
            <a:xfrm rot="5400000">
              <a:off x="10325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5"/>
            <p:cNvSpPr/>
            <p:nvPr/>
          </p:nvSpPr>
          <p:spPr>
            <a:xfrm rot="5400000">
              <a:off x="10325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5"/>
            <p:cNvSpPr/>
            <p:nvPr/>
          </p:nvSpPr>
          <p:spPr>
            <a:xfrm rot="5400000">
              <a:off x="10325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5"/>
            <p:cNvSpPr/>
            <p:nvPr/>
          </p:nvSpPr>
          <p:spPr>
            <a:xfrm rot="5400000">
              <a:off x="10325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5"/>
            <p:cNvSpPr/>
            <p:nvPr/>
          </p:nvSpPr>
          <p:spPr>
            <a:xfrm rot="5400000">
              <a:off x="10325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65"/>
            <p:cNvSpPr/>
            <p:nvPr/>
          </p:nvSpPr>
          <p:spPr>
            <a:xfrm rot="5400000">
              <a:off x="10325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 rot="5400000">
              <a:off x="10325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5"/>
            <p:cNvSpPr/>
            <p:nvPr/>
          </p:nvSpPr>
          <p:spPr>
            <a:xfrm rot="5400000">
              <a:off x="10325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3" name="Google Shape;1113;p65"/>
          <p:cNvGrpSpPr/>
          <p:nvPr/>
        </p:nvGrpSpPr>
        <p:grpSpPr>
          <a:xfrm>
            <a:off x="140970" y="314388"/>
            <a:ext cx="500507" cy="157674"/>
            <a:chOff x="1489842" y="2250175"/>
            <a:chExt cx="4263261" cy="1343050"/>
          </a:xfrm>
        </p:grpSpPr>
        <p:sp>
          <p:nvSpPr>
            <p:cNvPr id="1114" name="Google Shape;1114;p65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6" name="Google Shape;1116;p65"/>
          <p:cNvSpPr/>
          <p:nvPr/>
        </p:nvSpPr>
        <p:spPr>
          <a:xfrm flipH="1">
            <a:off x="8234351" y="473152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8234358" y="17865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6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6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6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6"/>
          <p:cNvSpPr/>
          <p:nvPr/>
        </p:nvSpPr>
        <p:spPr>
          <a:xfrm>
            <a:off x="720000" y="540000"/>
            <a:ext cx="77040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6"/>
          <p:cNvSpPr/>
          <p:nvPr/>
        </p:nvSpPr>
        <p:spPr>
          <a:xfrm>
            <a:off x="720000" y="2176650"/>
            <a:ext cx="5249100" cy="2427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6"/>
          <p:cNvSpPr/>
          <p:nvPr/>
        </p:nvSpPr>
        <p:spPr>
          <a:xfrm>
            <a:off x="3381750" y="540000"/>
            <a:ext cx="5046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6"/>
          <p:cNvSpPr txBox="1"/>
          <p:nvPr>
            <p:ph type="title"/>
          </p:nvPr>
        </p:nvSpPr>
        <p:spPr>
          <a:xfrm>
            <a:off x="720000" y="540000"/>
            <a:ext cx="26619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25" name="Google Shape;1125;p66"/>
          <p:cNvGrpSpPr/>
          <p:nvPr/>
        </p:nvGrpSpPr>
        <p:grpSpPr>
          <a:xfrm>
            <a:off x="8428345" y="218163"/>
            <a:ext cx="500507" cy="157674"/>
            <a:chOff x="1489842" y="2250175"/>
            <a:chExt cx="4263261" cy="1343050"/>
          </a:xfrm>
        </p:grpSpPr>
        <p:sp>
          <p:nvSpPr>
            <p:cNvPr id="1126" name="Google Shape;1126;p66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66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p66"/>
          <p:cNvSpPr/>
          <p:nvPr/>
        </p:nvSpPr>
        <p:spPr>
          <a:xfrm flipH="1">
            <a:off x="5445601" y="18050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9" name="Google Shape;1129;p66"/>
          <p:cNvGrpSpPr/>
          <p:nvPr/>
        </p:nvGrpSpPr>
        <p:grpSpPr>
          <a:xfrm>
            <a:off x="8428345" y="4712613"/>
            <a:ext cx="500507" cy="157674"/>
            <a:chOff x="1489842" y="2250175"/>
            <a:chExt cx="4263261" cy="1343050"/>
          </a:xfrm>
        </p:grpSpPr>
        <p:sp>
          <p:nvSpPr>
            <p:cNvPr id="1130" name="Google Shape;1130;p66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2" name="Google Shape;1132;p66"/>
          <p:cNvSpPr/>
          <p:nvPr/>
        </p:nvSpPr>
        <p:spPr>
          <a:xfrm>
            <a:off x="120733" y="2181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6"/>
          <p:cNvSpPr/>
          <p:nvPr/>
        </p:nvSpPr>
        <p:spPr>
          <a:xfrm>
            <a:off x="6517798" y="2770688"/>
            <a:ext cx="1340326" cy="1236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Montserrat"/>
              </a:rPr>
              <a:t>A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12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7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7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7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7"/>
          <p:cNvSpPr/>
          <p:nvPr/>
        </p:nvSpPr>
        <p:spPr>
          <a:xfrm>
            <a:off x="2924700" y="2145900"/>
            <a:ext cx="5503500" cy="2457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7"/>
          <p:cNvSpPr/>
          <p:nvPr/>
        </p:nvSpPr>
        <p:spPr>
          <a:xfrm>
            <a:off x="714000" y="540000"/>
            <a:ext cx="7708200" cy="1605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7"/>
          <p:cNvSpPr txBox="1"/>
          <p:nvPr>
            <p:ph type="title"/>
          </p:nvPr>
        </p:nvSpPr>
        <p:spPr>
          <a:xfrm>
            <a:off x="5797300" y="540000"/>
            <a:ext cx="2626800" cy="1605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41" name="Google Shape;1141;p67"/>
          <p:cNvGrpSpPr/>
          <p:nvPr/>
        </p:nvGrpSpPr>
        <p:grpSpPr>
          <a:xfrm>
            <a:off x="8428195" y="4742013"/>
            <a:ext cx="500507" cy="157674"/>
            <a:chOff x="1489842" y="2250175"/>
            <a:chExt cx="4263261" cy="1343050"/>
          </a:xfrm>
        </p:grpSpPr>
        <p:sp>
          <p:nvSpPr>
            <p:cNvPr id="1142" name="Google Shape;1142;p67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67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4" name="Google Shape;1144;p67"/>
          <p:cNvSpPr/>
          <p:nvPr/>
        </p:nvSpPr>
        <p:spPr>
          <a:xfrm flipH="1">
            <a:off x="8234213" y="178637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7"/>
          <p:cNvSpPr/>
          <p:nvPr/>
        </p:nvSpPr>
        <p:spPr>
          <a:xfrm>
            <a:off x="2834508" y="17863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67"/>
          <p:cNvGrpSpPr/>
          <p:nvPr/>
        </p:nvGrpSpPr>
        <p:grpSpPr>
          <a:xfrm>
            <a:off x="213495" y="253988"/>
            <a:ext cx="500507" cy="157674"/>
            <a:chOff x="1489842" y="2250175"/>
            <a:chExt cx="4263261" cy="1343050"/>
          </a:xfrm>
        </p:grpSpPr>
        <p:sp>
          <p:nvSpPr>
            <p:cNvPr id="1147" name="Google Shape;1147;p67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67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67"/>
          <p:cNvSpPr/>
          <p:nvPr/>
        </p:nvSpPr>
        <p:spPr>
          <a:xfrm>
            <a:off x="1278552" y="2753013"/>
            <a:ext cx="1098396" cy="1236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Montserrat"/>
              </a:rPr>
              <a:t>B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13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8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8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8"/>
          <p:cNvSpPr/>
          <p:nvPr/>
        </p:nvSpPr>
        <p:spPr>
          <a:xfrm>
            <a:off x="650950" y="540000"/>
            <a:ext cx="77082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8"/>
          <p:cNvSpPr/>
          <p:nvPr/>
        </p:nvSpPr>
        <p:spPr>
          <a:xfrm>
            <a:off x="650950" y="540000"/>
            <a:ext cx="3806700" cy="855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8"/>
          <p:cNvSpPr txBox="1"/>
          <p:nvPr>
            <p:ph type="title"/>
          </p:nvPr>
        </p:nvSpPr>
        <p:spPr>
          <a:xfrm>
            <a:off x="650950" y="540000"/>
            <a:ext cx="3806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56" name="Google Shape;1156;p68"/>
          <p:cNvGrpSpPr/>
          <p:nvPr/>
        </p:nvGrpSpPr>
        <p:grpSpPr>
          <a:xfrm>
            <a:off x="4457695" y="100488"/>
            <a:ext cx="500507" cy="157674"/>
            <a:chOff x="1489842" y="2250175"/>
            <a:chExt cx="4263261" cy="1343050"/>
          </a:xfrm>
        </p:grpSpPr>
        <p:sp>
          <p:nvSpPr>
            <p:cNvPr id="1157" name="Google Shape;1157;p68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8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9" name="Google Shape;1159;p68"/>
          <p:cNvSpPr/>
          <p:nvPr/>
        </p:nvSpPr>
        <p:spPr>
          <a:xfrm flipH="1">
            <a:off x="8234213" y="19725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8"/>
          <p:cNvSpPr/>
          <p:nvPr/>
        </p:nvSpPr>
        <p:spPr>
          <a:xfrm>
            <a:off x="192908" y="25815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68"/>
          <p:cNvGrpSpPr/>
          <p:nvPr/>
        </p:nvGrpSpPr>
        <p:grpSpPr>
          <a:xfrm>
            <a:off x="8385482" y="4882063"/>
            <a:ext cx="500507" cy="157674"/>
            <a:chOff x="1489842" y="2250175"/>
            <a:chExt cx="4263261" cy="1343050"/>
          </a:xfrm>
        </p:grpSpPr>
        <p:sp>
          <p:nvSpPr>
            <p:cNvPr id="1162" name="Google Shape;1162;p68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8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4" name="Google Shape;1164;p68"/>
          <p:cNvSpPr/>
          <p:nvPr/>
        </p:nvSpPr>
        <p:spPr>
          <a:xfrm>
            <a:off x="4640278" y="626425"/>
            <a:ext cx="621811" cy="686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4"/>
                </a:solidFill>
                <a:latin typeface="Montserrat"/>
              </a:rPr>
              <a:t>C</a:t>
            </a:r>
          </a:p>
        </p:txBody>
      </p:sp>
      <p:sp>
        <p:nvSpPr>
          <p:cNvPr id="1165" name="Google Shape;1165;p68"/>
          <p:cNvSpPr/>
          <p:nvPr/>
        </p:nvSpPr>
        <p:spPr>
          <a:xfrm>
            <a:off x="4457700" y="540000"/>
            <a:ext cx="1004100" cy="85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68"/>
          <p:cNvSpPr/>
          <p:nvPr/>
        </p:nvSpPr>
        <p:spPr>
          <a:xfrm>
            <a:off x="5461800" y="540000"/>
            <a:ext cx="2897400" cy="85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5625888" y="667325"/>
            <a:ext cx="2565425" cy="620125"/>
            <a:chOff x="5625888" y="667325"/>
            <a:chExt cx="2565425" cy="620125"/>
          </a:xfrm>
        </p:grpSpPr>
        <p:sp>
          <p:nvSpPr>
            <p:cNvPr id="1168" name="Google Shape;1168;p68"/>
            <p:cNvSpPr/>
            <p:nvPr/>
          </p:nvSpPr>
          <p:spPr>
            <a:xfrm rot="5400000">
              <a:off x="81538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81538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8"/>
            <p:cNvSpPr/>
            <p:nvPr/>
          </p:nvSpPr>
          <p:spPr>
            <a:xfrm rot="5400000">
              <a:off x="81538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8"/>
            <p:cNvSpPr/>
            <p:nvPr/>
          </p:nvSpPr>
          <p:spPr>
            <a:xfrm rot="5400000">
              <a:off x="81538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81538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8"/>
            <p:cNvSpPr/>
            <p:nvPr/>
          </p:nvSpPr>
          <p:spPr>
            <a:xfrm rot="5400000">
              <a:off x="81538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8"/>
            <p:cNvSpPr/>
            <p:nvPr/>
          </p:nvSpPr>
          <p:spPr>
            <a:xfrm rot="5400000">
              <a:off x="80600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80600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8"/>
            <p:cNvSpPr/>
            <p:nvPr/>
          </p:nvSpPr>
          <p:spPr>
            <a:xfrm rot="5400000">
              <a:off x="80600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8"/>
            <p:cNvSpPr/>
            <p:nvPr/>
          </p:nvSpPr>
          <p:spPr>
            <a:xfrm rot="5400000">
              <a:off x="80600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8"/>
            <p:cNvSpPr/>
            <p:nvPr/>
          </p:nvSpPr>
          <p:spPr>
            <a:xfrm rot="5400000">
              <a:off x="80600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8"/>
            <p:cNvSpPr/>
            <p:nvPr/>
          </p:nvSpPr>
          <p:spPr>
            <a:xfrm rot="5400000">
              <a:off x="80600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8"/>
            <p:cNvSpPr/>
            <p:nvPr/>
          </p:nvSpPr>
          <p:spPr>
            <a:xfrm rot="5400000">
              <a:off x="796636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8"/>
            <p:cNvSpPr/>
            <p:nvPr/>
          </p:nvSpPr>
          <p:spPr>
            <a:xfrm rot="5400000">
              <a:off x="796636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8"/>
            <p:cNvSpPr/>
            <p:nvPr/>
          </p:nvSpPr>
          <p:spPr>
            <a:xfrm rot="5400000">
              <a:off x="796636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8"/>
            <p:cNvSpPr/>
            <p:nvPr/>
          </p:nvSpPr>
          <p:spPr>
            <a:xfrm rot="5400000">
              <a:off x="796636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8"/>
            <p:cNvSpPr/>
            <p:nvPr/>
          </p:nvSpPr>
          <p:spPr>
            <a:xfrm rot="5400000">
              <a:off x="796636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8"/>
            <p:cNvSpPr/>
            <p:nvPr/>
          </p:nvSpPr>
          <p:spPr>
            <a:xfrm rot="5400000">
              <a:off x="796636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8"/>
            <p:cNvSpPr/>
            <p:nvPr/>
          </p:nvSpPr>
          <p:spPr>
            <a:xfrm rot="5400000">
              <a:off x="787263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8"/>
            <p:cNvSpPr/>
            <p:nvPr/>
          </p:nvSpPr>
          <p:spPr>
            <a:xfrm rot="5400000">
              <a:off x="787263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8"/>
            <p:cNvSpPr/>
            <p:nvPr/>
          </p:nvSpPr>
          <p:spPr>
            <a:xfrm rot="5400000">
              <a:off x="787263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8"/>
            <p:cNvSpPr/>
            <p:nvPr/>
          </p:nvSpPr>
          <p:spPr>
            <a:xfrm rot="5400000">
              <a:off x="787263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8"/>
            <p:cNvSpPr/>
            <p:nvPr/>
          </p:nvSpPr>
          <p:spPr>
            <a:xfrm rot="5400000">
              <a:off x="787263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8"/>
            <p:cNvSpPr/>
            <p:nvPr/>
          </p:nvSpPr>
          <p:spPr>
            <a:xfrm rot="5400000">
              <a:off x="787263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8"/>
            <p:cNvSpPr/>
            <p:nvPr/>
          </p:nvSpPr>
          <p:spPr>
            <a:xfrm rot="5400000">
              <a:off x="77789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8"/>
            <p:cNvSpPr/>
            <p:nvPr/>
          </p:nvSpPr>
          <p:spPr>
            <a:xfrm rot="5400000">
              <a:off x="77789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8"/>
            <p:cNvSpPr/>
            <p:nvPr/>
          </p:nvSpPr>
          <p:spPr>
            <a:xfrm rot="5400000">
              <a:off x="77789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8"/>
            <p:cNvSpPr/>
            <p:nvPr/>
          </p:nvSpPr>
          <p:spPr>
            <a:xfrm rot="5400000">
              <a:off x="77789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8"/>
            <p:cNvSpPr/>
            <p:nvPr/>
          </p:nvSpPr>
          <p:spPr>
            <a:xfrm rot="5400000">
              <a:off x="77789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8"/>
            <p:cNvSpPr/>
            <p:nvPr/>
          </p:nvSpPr>
          <p:spPr>
            <a:xfrm rot="5400000">
              <a:off x="77789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8"/>
            <p:cNvSpPr/>
            <p:nvPr/>
          </p:nvSpPr>
          <p:spPr>
            <a:xfrm rot="5400000">
              <a:off x="76851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8"/>
            <p:cNvSpPr/>
            <p:nvPr/>
          </p:nvSpPr>
          <p:spPr>
            <a:xfrm rot="5400000">
              <a:off x="76851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8"/>
            <p:cNvSpPr/>
            <p:nvPr/>
          </p:nvSpPr>
          <p:spPr>
            <a:xfrm rot="5400000">
              <a:off x="76851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8"/>
            <p:cNvSpPr/>
            <p:nvPr/>
          </p:nvSpPr>
          <p:spPr>
            <a:xfrm rot="5400000">
              <a:off x="76851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8"/>
            <p:cNvSpPr/>
            <p:nvPr/>
          </p:nvSpPr>
          <p:spPr>
            <a:xfrm rot="5400000">
              <a:off x="76851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8"/>
            <p:cNvSpPr/>
            <p:nvPr/>
          </p:nvSpPr>
          <p:spPr>
            <a:xfrm rot="5400000">
              <a:off x="76851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8"/>
            <p:cNvSpPr/>
            <p:nvPr/>
          </p:nvSpPr>
          <p:spPr>
            <a:xfrm rot="5400000">
              <a:off x="759146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8"/>
            <p:cNvSpPr/>
            <p:nvPr/>
          </p:nvSpPr>
          <p:spPr>
            <a:xfrm rot="5400000">
              <a:off x="759146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8"/>
            <p:cNvSpPr/>
            <p:nvPr/>
          </p:nvSpPr>
          <p:spPr>
            <a:xfrm rot="5400000">
              <a:off x="759146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8"/>
            <p:cNvSpPr/>
            <p:nvPr/>
          </p:nvSpPr>
          <p:spPr>
            <a:xfrm rot="5400000">
              <a:off x="759146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8"/>
            <p:cNvSpPr/>
            <p:nvPr/>
          </p:nvSpPr>
          <p:spPr>
            <a:xfrm rot="5400000">
              <a:off x="759146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8"/>
            <p:cNvSpPr/>
            <p:nvPr/>
          </p:nvSpPr>
          <p:spPr>
            <a:xfrm rot="5400000">
              <a:off x="759146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8"/>
            <p:cNvSpPr/>
            <p:nvPr/>
          </p:nvSpPr>
          <p:spPr>
            <a:xfrm rot="5400000">
              <a:off x="749906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8"/>
            <p:cNvSpPr/>
            <p:nvPr/>
          </p:nvSpPr>
          <p:spPr>
            <a:xfrm rot="5400000">
              <a:off x="749906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8"/>
            <p:cNvSpPr/>
            <p:nvPr/>
          </p:nvSpPr>
          <p:spPr>
            <a:xfrm rot="5400000">
              <a:off x="749906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8"/>
            <p:cNvSpPr/>
            <p:nvPr/>
          </p:nvSpPr>
          <p:spPr>
            <a:xfrm rot="5400000">
              <a:off x="749906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8"/>
            <p:cNvSpPr/>
            <p:nvPr/>
          </p:nvSpPr>
          <p:spPr>
            <a:xfrm rot="5400000">
              <a:off x="749906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8"/>
            <p:cNvSpPr/>
            <p:nvPr/>
          </p:nvSpPr>
          <p:spPr>
            <a:xfrm rot="5400000">
              <a:off x="749906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8"/>
            <p:cNvSpPr/>
            <p:nvPr/>
          </p:nvSpPr>
          <p:spPr>
            <a:xfrm rot="5400000">
              <a:off x="740533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8"/>
            <p:cNvSpPr/>
            <p:nvPr/>
          </p:nvSpPr>
          <p:spPr>
            <a:xfrm rot="5400000">
              <a:off x="740533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8"/>
            <p:cNvSpPr/>
            <p:nvPr/>
          </p:nvSpPr>
          <p:spPr>
            <a:xfrm rot="5400000">
              <a:off x="740533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8"/>
            <p:cNvSpPr/>
            <p:nvPr/>
          </p:nvSpPr>
          <p:spPr>
            <a:xfrm rot="5400000">
              <a:off x="740533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8"/>
            <p:cNvSpPr/>
            <p:nvPr/>
          </p:nvSpPr>
          <p:spPr>
            <a:xfrm rot="5400000">
              <a:off x="740533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8"/>
            <p:cNvSpPr/>
            <p:nvPr/>
          </p:nvSpPr>
          <p:spPr>
            <a:xfrm rot="5400000">
              <a:off x="740533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8"/>
            <p:cNvSpPr/>
            <p:nvPr/>
          </p:nvSpPr>
          <p:spPr>
            <a:xfrm rot="5400000">
              <a:off x="73116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8"/>
            <p:cNvSpPr/>
            <p:nvPr/>
          </p:nvSpPr>
          <p:spPr>
            <a:xfrm rot="5400000">
              <a:off x="73116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8"/>
            <p:cNvSpPr/>
            <p:nvPr/>
          </p:nvSpPr>
          <p:spPr>
            <a:xfrm rot="5400000">
              <a:off x="73116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8"/>
            <p:cNvSpPr/>
            <p:nvPr/>
          </p:nvSpPr>
          <p:spPr>
            <a:xfrm rot="5400000">
              <a:off x="73116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8"/>
            <p:cNvSpPr/>
            <p:nvPr/>
          </p:nvSpPr>
          <p:spPr>
            <a:xfrm rot="5400000">
              <a:off x="73116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8"/>
            <p:cNvSpPr/>
            <p:nvPr/>
          </p:nvSpPr>
          <p:spPr>
            <a:xfrm rot="5400000">
              <a:off x="73116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8"/>
            <p:cNvSpPr/>
            <p:nvPr/>
          </p:nvSpPr>
          <p:spPr>
            <a:xfrm rot="5400000">
              <a:off x="72178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8"/>
            <p:cNvSpPr/>
            <p:nvPr/>
          </p:nvSpPr>
          <p:spPr>
            <a:xfrm rot="5400000">
              <a:off x="72178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8"/>
            <p:cNvSpPr/>
            <p:nvPr/>
          </p:nvSpPr>
          <p:spPr>
            <a:xfrm rot="5400000">
              <a:off x="72178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8"/>
            <p:cNvSpPr/>
            <p:nvPr/>
          </p:nvSpPr>
          <p:spPr>
            <a:xfrm rot="5400000">
              <a:off x="72178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8"/>
            <p:cNvSpPr/>
            <p:nvPr/>
          </p:nvSpPr>
          <p:spPr>
            <a:xfrm rot="5400000">
              <a:off x="72178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8"/>
            <p:cNvSpPr/>
            <p:nvPr/>
          </p:nvSpPr>
          <p:spPr>
            <a:xfrm rot="5400000">
              <a:off x="72178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8"/>
            <p:cNvSpPr/>
            <p:nvPr/>
          </p:nvSpPr>
          <p:spPr>
            <a:xfrm rot="5400000">
              <a:off x="712417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8"/>
            <p:cNvSpPr/>
            <p:nvPr/>
          </p:nvSpPr>
          <p:spPr>
            <a:xfrm rot="5400000">
              <a:off x="712417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68"/>
            <p:cNvSpPr/>
            <p:nvPr/>
          </p:nvSpPr>
          <p:spPr>
            <a:xfrm rot="5400000">
              <a:off x="712417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68"/>
            <p:cNvSpPr/>
            <p:nvPr/>
          </p:nvSpPr>
          <p:spPr>
            <a:xfrm rot="5400000">
              <a:off x="712417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8"/>
            <p:cNvSpPr/>
            <p:nvPr/>
          </p:nvSpPr>
          <p:spPr>
            <a:xfrm rot="5400000">
              <a:off x="712417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8"/>
            <p:cNvSpPr/>
            <p:nvPr/>
          </p:nvSpPr>
          <p:spPr>
            <a:xfrm rot="5400000">
              <a:off x="712417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8"/>
            <p:cNvSpPr/>
            <p:nvPr/>
          </p:nvSpPr>
          <p:spPr>
            <a:xfrm rot="5400000">
              <a:off x="703045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8"/>
            <p:cNvSpPr/>
            <p:nvPr/>
          </p:nvSpPr>
          <p:spPr>
            <a:xfrm rot="5400000">
              <a:off x="703045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8"/>
            <p:cNvSpPr/>
            <p:nvPr/>
          </p:nvSpPr>
          <p:spPr>
            <a:xfrm rot="5400000">
              <a:off x="703045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8"/>
            <p:cNvSpPr/>
            <p:nvPr/>
          </p:nvSpPr>
          <p:spPr>
            <a:xfrm rot="5400000">
              <a:off x="703045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8"/>
            <p:cNvSpPr/>
            <p:nvPr/>
          </p:nvSpPr>
          <p:spPr>
            <a:xfrm rot="5400000">
              <a:off x="703045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8"/>
            <p:cNvSpPr/>
            <p:nvPr/>
          </p:nvSpPr>
          <p:spPr>
            <a:xfrm rot="5400000">
              <a:off x="703045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8"/>
            <p:cNvSpPr/>
            <p:nvPr/>
          </p:nvSpPr>
          <p:spPr>
            <a:xfrm rot="5400000">
              <a:off x="693672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8"/>
            <p:cNvSpPr/>
            <p:nvPr/>
          </p:nvSpPr>
          <p:spPr>
            <a:xfrm rot="5400000">
              <a:off x="693672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8"/>
            <p:cNvSpPr/>
            <p:nvPr/>
          </p:nvSpPr>
          <p:spPr>
            <a:xfrm rot="5400000">
              <a:off x="693672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8"/>
            <p:cNvSpPr/>
            <p:nvPr/>
          </p:nvSpPr>
          <p:spPr>
            <a:xfrm rot="5400000">
              <a:off x="693672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8"/>
            <p:cNvSpPr/>
            <p:nvPr/>
          </p:nvSpPr>
          <p:spPr>
            <a:xfrm rot="5400000">
              <a:off x="693672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8"/>
            <p:cNvSpPr/>
            <p:nvPr/>
          </p:nvSpPr>
          <p:spPr>
            <a:xfrm rot="5400000">
              <a:off x="693672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8"/>
            <p:cNvSpPr/>
            <p:nvPr/>
          </p:nvSpPr>
          <p:spPr>
            <a:xfrm rot="5400000">
              <a:off x="684300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8"/>
            <p:cNvSpPr/>
            <p:nvPr/>
          </p:nvSpPr>
          <p:spPr>
            <a:xfrm rot="5400000">
              <a:off x="684300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8"/>
            <p:cNvSpPr/>
            <p:nvPr/>
          </p:nvSpPr>
          <p:spPr>
            <a:xfrm rot="5400000">
              <a:off x="684300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8"/>
            <p:cNvSpPr/>
            <p:nvPr/>
          </p:nvSpPr>
          <p:spPr>
            <a:xfrm rot="5400000">
              <a:off x="684300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8"/>
            <p:cNvSpPr/>
            <p:nvPr/>
          </p:nvSpPr>
          <p:spPr>
            <a:xfrm rot="5400000">
              <a:off x="684300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8"/>
            <p:cNvSpPr/>
            <p:nvPr/>
          </p:nvSpPr>
          <p:spPr>
            <a:xfrm rot="5400000">
              <a:off x="684300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8"/>
            <p:cNvSpPr/>
            <p:nvPr/>
          </p:nvSpPr>
          <p:spPr>
            <a:xfrm rot="5400000">
              <a:off x="674927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8"/>
            <p:cNvSpPr/>
            <p:nvPr/>
          </p:nvSpPr>
          <p:spPr>
            <a:xfrm rot="5400000">
              <a:off x="674927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8"/>
            <p:cNvSpPr/>
            <p:nvPr/>
          </p:nvSpPr>
          <p:spPr>
            <a:xfrm rot="5400000">
              <a:off x="674927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8"/>
            <p:cNvSpPr/>
            <p:nvPr/>
          </p:nvSpPr>
          <p:spPr>
            <a:xfrm rot="5400000">
              <a:off x="674927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8"/>
            <p:cNvSpPr/>
            <p:nvPr/>
          </p:nvSpPr>
          <p:spPr>
            <a:xfrm rot="5400000">
              <a:off x="674927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8"/>
            <p:cNvSpPr/>
            <p:nvPr/>
          </p:nvSpPr>
          <p:spPr>
            <a:xfrm rot="5400000">
              <a:off x="674927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8"/>
            <p:cNvSpPr/>
            <p:nvPr/>
          </p:nvSpPr>
          <p:spPr>
            <a:xfrm rot="5400000">
              <a:off x="665555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8"/>
            <p:cNvSpPr/>
            <p:nvPr/>
          </p:nvSpPr>
          <p:spPr>
            <a:xfrm rot="5400000">
              <a:off x="665555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8"/>
            <p:cNvSpPr/>
            <p:nvPr/>
          </p:nvSpPr>
          <p:spPr>
            <a:xfrm rot="5400000">
              <a:off x="665555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8"/>
            <p:cNvSpPr/>
            <p:nvPr/>
          </p:nvSpPr>
          <p:spPr>
            <a:xfrm rot="5400000">
              <a:off x="665555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8"/>
            <p:cNvSpPr/>
            <p:nvPr/>
          </p:nvSpPr>
          <p:spPr>
            <a:xfrm rot="5400000">
              <a:off x="665555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8"/>
            <p:cNvSpPr/>
            <p:nvPr/>
          </p:nvSpPr>
          <p:spPr>
            <a:xfrm rot="5400000">
              <a:off x="665555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8"/>
            <p:cNvSpPr/>
            <p:nvPr/>
          </p:nvSpPr>
          <p:spPr>
            <a:xfrm rot="5400000">
              <a:off x="656182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8"/>
            <p:cNvSpPr/>
            <p:nvPr/>
          </p:nvSpPr>
          <p:spPr>
            <a:xfrm rot="5400000">
              <a:off x="656182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8"/>
            <p:cNvSpPr/>
            <p:nvPr/>
          </p:nvSpPr>
          <p:spPr>
            <a:xfrm rot="5400000">
              <a:off x="656182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8"/>
            <p:cNvSpPr/>
            <p:nvPr/>
          </p:nvSpPr>
          <p:spPr>
            <a:xfrm rot="5400000">
              <a:off x="656182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8"/>
            <p:cNvSpPr/>
            <p:nvPr/>
          </p:nvSpPr>
          <p:spPr>
            <a:xfrm rot="5400000">
              <a:off x="656182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8"/>
            <p:cNvSpPr/>
            <p:nvPr/>
          </p:nvSpPr>
          <p:spPr>
            <a:xfrm rot="5400000">
              <a:off x="656182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8"/>
            <p:cNvSpPr/>
            <p:nvPr/>
          </p:nvSpPr>
          <p:spPr>
            <a:xfrm rot="5400000">
              <a:off x="646942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8"/>
            <p:cNvSpPr/>
            <p:nvPr/>
          </p:nvSpPr>
          <p:spPr>
            <a:xfrm rot="5400000">
              <a:off x="646942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8"/>
            <p:cNvSpPr/>
            <p:nvPr/>
          </p:nvSpPr>
          <p:spPr>
            <a:xfrm rot="5400000">
              <a:off x="646942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8"/>
            <p:cNvSpPr/>
            <p:nvPr/>
          </p:nvSpPr>
          <p:spPr>
            <a:xfrm rot="5400000">
              <a:off x="646942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8"/>
            <p:cNvSpPr/>
            <p:nvPr/>
          </p:nvSpPr>
          <p:spPr>
            <a:xfrm rot="5400000">
              <a:off x="646942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8"/>
            <p:cNvSpPr/>
            <p:nvPr/>
          </p:nvSpPr>
          <p:spPr>
            <a:xfrm rot="5400000">
              <a:off x="646942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8"/>
            <p:cNvSpPr/>
            <p:nvPr/>
          </p:nvSpPr>
          <p:spPr>
            <a:xfrm rot="5400000">
              <a:off x="637570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8"/>
            <p:cNvSpPr/>
            <p:nvPr/>
          </p:nvSpPr>
          <p:spPr>
            <a:xfrm rot="5400000">
              <a:off x="637570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8"/>
            <p:cNvSpPr/>
            <p:nvPr/>
          </p:nvSpPr>
          <p:spPr>
            <a:xfrm rot="5400000">
              <a:off x="637570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8"/>
            <p:cNvSpPr/>
            <p:nvPr/>
          </p:nvSpPr>
          <p:spPr>
            <a:xfrm rot="5400000">
              <a:off x="637570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8"/>
            <p:cNvSpPr/>
            <p:nvPr/>
          </p:nvSpPr>
          <p:spPr>
            <a:xfrm rot="5400000">
              <a:off x="637570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8"/>
            <p:cNvSpPr/>
            <p:nvPr/>
          </p:nvSpPr>
          <p:spPr>
            <a:xfrm rot="5400000">
              <a:off x="637570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8"/>
            <p:cNvSpPr/>
            <p:nvPr/>
          </p:nvSpPr>
          <p:spPr>
            <a:xfrm rot="5400000">
              <a:off x="628197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8"/>
            <p:cNvSpPr/>
            <p:nvPr/>
          </p:nvSpPr>
          <p:spPr>
            <a:xfrm rot="5400000">
              <a:off x="628197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8"/>
            <p:cNvSpPr/>
            <p:nvPr/>
          </p:nvSpPr>
          <p:spPr>
            <a:xfrm rot="5400000">
              <a:off x="628197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8"/>
            <p:cNvSpPr/>
            <p:nvPr/>
          </p:nvSpPr>
          <p:spPr>
            <a:xfrm rot="5400000">
              <a:off x="628197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8"/>
            <p:cNvSpPr/>
            <p:nvPr/>
          </p:nvSpPr>
          <p:spPr>
            <a:xfrm rot="5400000">
              <a:off x="628197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8"/>
            <p:cNvSpPr/>
            <p:nvPr/>
          </p:nvSpPr>
          <p:spPr>
            <a:xfrm rot="5400000">
              <a:off x="628197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8"/>
            <p:cNvSpPr/>
            <p:nvPr/>
          </p:nvSpPr>
          <p:spPr>
            <a:xfrm rot="5400000">
              <a:off x="618825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68"/>
            <p:cNvSpPr/>
            <p:nvPr/>
          </p:nvSpPr>
          <p:spPr>
            <a:xfrm rot="5400000">
              <a:off x="618825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8"/>
            <p:cNvSpPr/>
            <p:nvPr/>
          </p:nvSpPr>
          <p:spPr>
            <a:xfrm rot="5400000">
              <a:off x="618825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8"/>
            <p:cNvSpPr/>
            <p:nvPr/>
          </p:nvSpPr>
          <p:spPr>
            <a:xfrm rot="5400000">
              <a:off x="618825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8"/>
            <p:cNvSpPr/>
            <p:nvPr/>
          </p:nvSpPr>
          <p:spPr>
            <a:xfrm rot="5400000">
              <a:off x="618825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8"/>
            <p:cNvSpPr/>
            <p:nvPr/>
          </p:nvSpPr>
          <p:spPr>
            <a:xfrm rot="5400000">
              <a:off x="618825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8"/>
            <p:cNvSpPr/>
            <p:nvPr/>
          </p:nvSpPr>
          <p:spPr>
            <a:xfrm rot="5400000">
              <a:off x="60945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8"/>
            <p:cNvSpPr/>
            <p:nvPr/>
          </p:nvSpPr>
          <p:spPr>
            <a:xfrm rot="5400000">
              <a:off x="60945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8"/>
            <p:cNvSpPr/>
            <p:nvPr/>
          </p:nvSpPr>
          <p:spPr>
            <a:xfrm rot="5400000">
              <a:off x="60945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8"/>
            <p:cNvSpPr/>
            <p:nvPr/>
          </p:nvSpPr>
          <p:spPr>
            <a:xfrm rot="5400000">
              <a:off x="60945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8"/>
            <p:cNvSpPr/>
            <p:nvPr/>
          </p:nvSpPr>
          <p:spPr>
            <a:xfrm rot="5400000">
              <a:off x="60945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8"/>
            <p:cNvSpPr/>
            <p:nvPr/>
          </p:nvSpPr>
          <p:spPr>
            <a:xfrm rot="5400000">
              <a:off x="60945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8"/>
            <p:cNvSpPr/>
            <p:nvPr/>
          </p:nvSpPr>
          <p:spPr>
            <a:xfrm rot="5400000">
              <a:off x="60007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8"/>
            <p:cNvSpPr/>
            <p:nvPr/>
          </p:nvSpPr>
          <p:spPr>
            <a:xfrm rot="5400000">
              <a:off x="60007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8"/>
            <p:cNvSpPr/>
            <p:nvPr/>
          </p:nvSpPr>
          <p:spPr>
            <a:xfrm rot="5400000">
              <a:off x="60007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8"/>
            <p:cNvSpPr/>
            <p:nvPr/>
          </p:nvSpPr>
          <p:spPr>
            <a:xfrm rot="5400000">
              <a:off x="60007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8"/>
            <p:cNvSpPr/>
            <p:nvPr/>
          </p:nvSpPr>
          <p:spPr>
            <a:xfrm rot="5400000">
              <a:off x="60007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8"/>
            <p:cNvSpPr/>
            <p:nvPr/>
          </p:nvSpPr>
          <p:spPr>
            <a:xfrm rot="5400000">
              <a:off x="60007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8"/>
            <p:cNvSpPr/>
            <p:nvPr/>
          </p:nvSpPr>
          <p:spPr>
            <a:xfrm rot="5400000">
              <a:off x="590706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8"/>
            <p:cNvSpPr/>
            <p:nvPr/>
          </p:nvSpPr>
          <p:spPr>
            <a:xfrm rot="5400000">
              <a:off x="590706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8"/>
            <p:cNvSpPr/>
            <p:nvPr/>
          </p:nvSpPr>
          <p:spPr>
            <a:xfrm rot="5400000">
              <a:off x="590706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68"/>
            <p:cNvSpPr/>
            <p:nvPr/>
          </p:nvSpPr>
          <p:spPr>
            <a:xfrm rot="5400000">
              <a:off x="590706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68"/>
            <p:cNvSpPr/>
            <p:nvPr/>
          </p:nvSpPr>
          <p:spPr>
            <a:xfrm rot="5400000">
              <a:off x="590706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8"/>
            <p:cNvSpPr/>
            <p:nvPr/>
          </p:nvSpPr>
          <p:spPr>
            <a:xfrm rot="5400000">
              <a:off x="590706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8"/>
            <p:cNvSpPr/>
            <p:nvPr/>
          </p:nvSpPr>
          <p:spPr>
            <a:xfrm rot="5400000">
              <a:off x="581333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8"/>
            <p:cNvSpPr/>
            <p:nvPr/>
          </p:nvSpPr>
          <p:spPr>
            <a:xfrm rot="5400000">
              <a:off x="581333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8"/>
            <p:cNvSpPr/>
            <p:nvPr/>
          </p:nvSpPr>
          <p:spPr>
            <a:xfrm rot="5400000">
              <a:off x="581333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8"/>
            <p:cNvSpPr/>
            <p:nvPr/>
          </p:nvSpPr>
          <p:spPr>
            <a:xfrm rot="5400000">
              <a:off x="581333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8"/>
            <p:cNvSpPr/>
            <p:nvPr/>
          </p:nvSpPr>
          <p:spPr>
            <a:xfrm rot="5400000">
              <a:off x="581333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8"/>
            <p:cNvSpPr/>
            <p:nvPr/>
          </p:nvSpPr>
          <p:spPr>
            <a:xfrm rot="5400000">
              <a:off x="581333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8"/>
            <p:cNvSpPr/>
            <p:nvPr/>
          </p:nvSpPr>
          <p:spPr>
            <a:xfrm rot="5400000">
              <a:off x="57196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8"/>
            <p:cNvSpPr/>
            <p:nvPr/>
          </p:nvSpPr>
          <p:spPr>
            <a:xfrm rot="5400000">
              <a:off x="57196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8"/>
            <p:cNvSpPr/>
            <p:nvPr/>
          </p:nvSpPr>
          <p:spPr>
            <a:xfrm rot="5400000">
              <a:off x="57196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8"/>
            <p:cNvSpPr/>
            <p:nvPr/>
          </p:nvSpPr>
          <p:spPr>
            <a:xfrm rot="5400000">
              <a:off x="57196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8"/>
            <p:cNvSpPr/>
            <p:nvPr/>
          </p:nvSpPr>
          <p:spPr>
            <a:xfrm rot="5400000">
              <a:off x="57196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8"/>
            <p:cNvSpPr/>
            <p:nvPr/>
          </p:nvSpPr>
          <p:spPr>
            <a:xfrm rot="5400000">
              <a:off x="57196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8"/>
            <p:cNvSpPr/>
            <p:nvPr/>
          </p:nvSpPr>
          <p:spPr>
            <a:xfrm rot="5400000">
              <a:off x="56258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8"/>
            <p:cNvSpPr/>
            <p:nvPr/>
          </p:nvSpPr>
          <p:spPr>
            <a:xfrm rot="5400000">
              <a:off x="56258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8"/>
            <p:cNvSpPr/>
            <p:nvPr/>
          </p:nvSpPr>
          <p:spPr>
            <a:xfrm rot="5400000">
              <a:off x="56258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8"/>
            <p:cNvSpPr/>
            <p:nvPr/>
          </p:nvSpPr>
          <p:spPr>
            <a:xfrm rot="5400000">
              <a:off x="56258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8"/>
            <p:cNvSpPr/>
            <p:nvPr/>
          </p:nvSpPr>
          <p:spPr>
            <a:xfrm rot="5400000">
              <a:off x="56258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8"/>
            <p:cNvSpPr/>
            <p:nvPr/>
          </p:nvSpPr>
          <p:spPr>
            <a:xfrm rot="5400000">
              <a:off x="56258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14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69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69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69"/>
          <p:cNvSpPr/>
          <p:nvPr/>
        </p:nvSpPr>
        <p:spPr>
          <a:xfrm>
            <a:off x="720000" y="540000"/>
            <a:ext cx="77082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69"/>
          <p:cNvSpPr/>
          <p:nvPr/>
        </p:nvSpPr>
        <p:spPr>
          <a:xfrm>
            <a:off x="4690525" y="540000"/>
            <a:ext cx="3737700" cy="855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69"/>
          <p:cNvSpPr/>
          <p:nvPr/>
        </p:nvSpPr>
        <p:spPr>
          <a:xfrm>
            <a:off x="4690525" y="1395300"/>
            <a:ext cx="3737700" cy="32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69"/>
          <p:cNvSpPr txBox="1"/>
          <p:nvPr>
            <p:ph type="title"/>
          </p:nvPr>
        </p:nvSpPr>
        <p:spPr>
          <a:xfrm>
            <a:off x="4683500" y="540000"/>
            <a:ext cx="37404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3" name="Google Shape;1343;p69"/>
          <p:cNvGrpSpPr/>
          <p:nvPr/>
        </p:nvGrpSpPr>
        <p:grpSpPr>
          <a:xfrm>
            <a:off x="4739720" y="200538"/>
            <a:ext cx="500507" cy="157674"/>
            <a:chOff x="1489842" y="2250175"/>
            <a:chExt cx="4263261" cy="1343050"/>
          </a:xfrm>
        </p:grpSpPr>
        <p:sp>
          <p:nvSpPr>
            <p:cNvPr id="1344" name="Google Shape;1344;p69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9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6" name="Google Shape;1346;p69"/>
          <p:cNvSpPr/>
          <p:nvPr/>
        </p:nvSpPr>
        <p:spPr>
          <a:xfrm flipH="1">
            <a:off x="8234213" y="16287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69"/>
          <p:cNvSpPr/>
          <p:nvPr/>
        </p:nvSpPr>
        <p:spPr>
          <a:xfrm>
            <a:off x="1850608" y="7170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69"/>
          <p:cNvSpPr/>
          <p:nvPr/>
        </p:nvSpPr>
        <p:spPr>
          <a:xfrm>
            <a:off x="3514725" y="542925"/>
            <a:ext cx="1175700" cy="85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69"/>
          <p:cNvSpPr/>
          <p:nvPr/>
        </p:nvSpPr>
        <p:spPr>
          <a:xfrm>
            <a:off x="3797673" y="656386"/>
            <a:ext cx="602915" cy="613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Montserrat"/>
              </a:rPr>
              <a:t>D</a:t>
            </a:r>
          </a:p>
        </p:txBody>
      </p:sp>
      <p:grpSp>
        <p:nvGrpSpPr>
          <p:cNvPr id="1350" name="Google Shape;1350;p69"/>
          <p:cNvGrpSpPr/>
          <p:nvPr/>
        </p:nvGrpSpPr>
        <p:grpSpPr>
          <a:xfrm>
            <a:off x="845788" y="659763"/>
            <a:ext cx="2565425" cy="620125"/>
            <a:chOff x="5625888" y="667325"/>
            <a:chExt cx="2565425" cy="620125"/>
          </a:xfrm>
        </p:grpSpPr>
        <p:sp>
          <p:nvSpPr>
            <p:cNvPr id="1351" name="Google Shape;1351;p69"/>
            <p:cNvSpPr/>
            <p:nvPr/>
          </p:nvSpPr>
          <p:spPr>
            <a:xfrm rot="5400000">
              <a:off x="81538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9"/>
            <p:cNvSpPr/>
            <p:nvPr/>
          </p:nvSpPr>
          <p:spPr>
            <a:xfrm rot="5400000">
              <a:off x="81538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9"/>
            <p:cNvSpPr/>
            <p:nvPr/>
          </p:nvSpPr>
          <p:spPr>
            <a:xfrm rot="5400000">
              <a:off x="81538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9"/>
            <p:cNvSpPr/>
            <p:nvPr/>
          </p:nvSpPr>
          <p:spPr>
            <a:xfrm rot="5400000">
              <a:off x="81538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9"/>
            <p:cNvSpPr/>
            <p:nvPr/>
          </p:nvSpPr>
          <p:spPr>
            <a:xfrm rot="5400000">
              <a:off x="81538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9"/>
            <p:cNvSpPr/>
            <p:nvPr/>
          </p:nvSpPr>
          <p:spPr>
            <a:xfrm rot="5400000">
              <a:off x="81538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9"/>
            <p:cNvSpPr/>
            <p:nvPr/>
          </p:nvSpPr>
          <p:spPr>
            <a:xfrm rot="5400000">
              <a:off x="80600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9"/>
            <p:cNvSpPr/>
            <p:nvPr/>
          </p:nvSpPr>
          <p:spPr>
            <a:xfrm rot="5400000">
              <a:off x="80600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9"/>
            <p:cNvSpPr/>
            <p:nvPr/>
          </p:nvSpPr>
          <p:spPr>
            <a:xfrm rot="5400000">
              <a:off x="80600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9"/>
            <p:cNvSpPr/>
            <p:nvPr/>
          </p:nvSpPr>
          <p:spPr>
            <a:xfrm rot="5400000">
              <a:off x="80600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9"/>
            <p:cNvSpPr/>
            <p:nvPr/>
          </p:nvSpPr>
          <p:spPr>
            <a:xfrm rot="5400000">
              <a:off x="80600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9"/>
            <p:cNvSpPr/>
            <p:nvPr/>
          </p:nvSpPr>
          <p:spPr>
            <a:xfrm rot="5400000">
              <a:off x="80600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9"/>
            <p:cNvSpPr/>
            <p:nvPr/>
          </p:nvSpPr>
          <p:spPr>
            <a:xfrm rot="5400000">
              <a:off x="796636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9"/>
            <p:cNvSpPr/>
            <p:nvPr/>
          </p:nvSpPr>
          <p:spPr>
            <a:xfrm rot="5400000">
              <a:off x="796636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9"/>
            <p:cNvSpPr/>
            <p:nvPr/>
          </p:nvSpPr>
          <p:spPr>
            <a:xfrm rot="5400000">
              <a:off x="796636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9"/>
            <p:cNvSpPr/>
            <p:nvPr/>
          </p:nvSpPr>
          <p:spPr>
            <a:xfrm rot="5400000">
              <a:off x="796636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9"/>
            <p:cNvSpPr/>
            <p:nvPr/>
          </p:nvSpPr>
          <p:spPr>
            <a:xfrm rot="5400000">
              <a:off x="796636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9"/>
            <p:cNvSpPr/>
            <p:nvPr/>
          </p:nvSpPr>
          <p:spPr>
            <a:xfrm rot="5400000">
              <a:off x="796636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9"/>
            <p:cNvSpPr/>
            <p:nvPr/>
          </p:nvSpPr>
          <p:spPr>
            <a:xfrm rot="5400000">
              <a:off x="787263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9"/>
            <p:cNvSpPr/>
            <p:nvPr/>
          </p:nvSpPr>
          <p:spPr>
            <a:xfrm rot="5400000">
              <a:off x="787263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9"/>
            <p:cNvSpPr/>
            <p:nvPr/>
          </p:nvSpPr>
          <p:spPr>
            <a:xfrm rot="5400000">
              <a:off x="787263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9"/>
            <p:cNvSpPr/>
            <p:nvPr/>
          </p:nvSpPr>
          <p:spPr>
            <a:xfrm rot="5400000">
              <a:off x="787263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9"/>
            <p:cNvSpPr/>
            <p:nvPr/>
          </p:nvSpPr>
          <p:spPr>
            <a:xfrm rot="5400000">
              <a:off x="787263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9"/>
            <p:cNvSpPr/>
            <p:nvPr/>
          </p:nvSpPr>
          <p:spPr>
            <a:xfrm rot="5400000">
              <a:off x="787263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9"/>
            <p:cNvSpPr/>
            <p:nvPr/>
          </p:nvSpPr>
          <p:spPr>
            <a:xfrm rot="5400000">
              <a:off x="77789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9"/>
            <p:cNvSpPr/>
            <p:nvPr/>
          </p:nvSpPr>
          <p:spPr>
            <a:xfrm rot="5400000">
              <a:off x="77789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9"/>
            <p:cNvSpPr/>
            <p:nvPr/>
          </p:nvSpPr>
          <p:spPr>
            <a:xfrm rot="5400000">
              <a:off x="77789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9"/>
            <p:cNvSpPr/>
            <p:nvPr/>
          </p:nvSpPr>
          <p:spPr>
            <a:xfrm rot="5400000">
              <a:off x="77789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9"/>
            <p:cNvSpPr/>
            <p:nvPr/>
          </p:nvSpPr>
          <p:spPr>
            <a:xfrm rot="5400000">
              <a:off x="77789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9"/>
            <p:cNvSpPr/>
            <p:nvPr/>
          </p:nvSpPr>
          <p:spPr>
            <a:xfrm rot="5400000">
              <a:off x="77789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9"/>
            <p:cNvSpPr/>
            <p:nvPr/>
          </p:nvSpPr>
          <p:spPr>
            <a:xfrm rot="5400000">
              <a:off x="76851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9"/>
            <p:cNvSpPr/>
            <p:nvPr/>
          </p:nvSpPr>
          <p:spPr>
            <a:xfrm rot="5400000">
              <a:off x="76851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9"/>
            <p:cNvSpPr/>
            <p:nvPr/>
          </p:nvSpPr>
          <p:spPr>
            <a:xfrm rot="5400000">
              <a:off x="76851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9"/>
            <p:cNvSpPr/>
            <p:nvPr/>
          </p:nvSpPr>
          <p:spPr>
            <a:xfrm rot="5400000">
              <a:off x="76851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9"/>
            <p:cNvSpPr/>
            <p:nvPr/>
          </p:nvSpPr>
          <p:spPr>
            <a:xfrm rot="5400000">
              <a:off x="76851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9"/>
            <p:cNvSpPr/>
            <p:nvPr/>
          </p:nvSpPr>
          <p:spPr>
            <a:xfrm rot="5400000">
              <a:off x="76851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9"/>
            <p:cNvSpPr/>
            <p:nvPr/>
          </p:nvSpPr>
          <p:spPr>
            <a:xfrm rot="5400000">
              <a:off x="759146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9"/>
            <p:cNvSpPr/>
            <p:nvPr/>
          </p:nvSpPr>
          <p:spPr>
            <a:xfrm rot="5400000">
              <a:off x="759146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9"/>
            <p:cNvSpPr/>
            <p:nvPr/>
          </p:nvSpPr>
          <p:spPr>
            <a:xfrm rot="5400000">
              <a:off x="759146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9"/>
            <p:cNvSpPr/>
            <p:nvPr/>
          </p:nvSpPr>
          <p:spPr>
            <a:xfrm rot="5400000">
              <a:off x="759146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9"/>
            <p:cNvSpPr/>
            <p:nvPr/>
          </p:nvSpPr>
          <p:spPr>
            <a:xfrm rot="5400000">
              <a:off x="759146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9"/>
            <p:cNvSpPr/>
            <p:nvPr/>
          </p:nvSpPr>
          <p:spPr>
            <a:xfrm rot="5400000">
              <a:off x="759146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9"/>
            <p:cNvSpPr/>
            <p:nvPr/>
          </p:nvSpPr>
          <p:spPr>
            <a:xfrm rot="5400000">
              <a:off x="749906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9"/>
            <p:cNvSpPr/>
            <p:nvPr/>
          </p:nvSpPr>
          <p:spPr>
            <a:xfrm rot="5400000">
              <a:off x="749906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9"/>
            <p:cNvSpPr/>
            <p:nvPr/>
          </p:nvSpPr>
          <p:spPr>
            <a:xfrm rot="5400000">
              <a:off x="749906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9"/>
            <p:cNvSpPr/>
            <p:nvPr/>
          </p:nvSpPr>
          <p:spPr>
            <a:xfrm rot="5400000">
              <a:off x="749906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9"/>
            <p:cNvSpPr/>
            <p:nvPr/>
          </p:nvSpPr>
          <p:spPr>
            <a:xfrm rot="5400000">
              <a:off x="749906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9"/>
            <p:cNvSpPr/>
            <p:nvPr/>
          </p:nvSpPr>
          <p:spPr>
            <a:xfrm rot="5400000">
              <a:off x="749906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9"/>
            <p:cNvSpPr/>
            <p:nvPr/>
          </p:nvSpPr>
          <p:spPr>
            <a:xfrm rot="5400000">
              <a:off x="740533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9"/>
            <p:cNvSpPr/>
            <p:nvPr/>
          </p:nvSpPr>
          <p:spPr>
            <a:xfrm rot="5400000">
              <a:off x="740533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9"/>
            <p:cNvSpPr/>
            <p:nvPr/>
          </p:nvSpPr>
          <p:spPr>
            <a:xfrm rot="5400000">
              <a:off x="740533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9"/>
            <p:cNvSpPr/>
            <p:nvPr/>
          </p:nvSpPr>
          <p:spPr>
            <a:xfrm rot="5400000">
              <a:off x="740533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9"/>
            <p:cNvSpPr/>
            <p:nvPr/>
          </p:nvSpPr>
          <p:spPr>
            <a:xfrm rot="5400000">
              <a:off x="740533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9"/>
            <p:cNvSpPr/>
            <p:nvPr/>
          </p:nvSpPr>
          <p:spPr>
            <a:xfrm rot="5400000">
              <a:off x="740533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9"/>
            <p:cNvSpPr/>
            <p:nvPr/>
          </p:nvSpPr>
          <p:spPr>
            <a:xfrm rot="5400000">
              <a:off x="73116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9"/>
            <p:cNvSpPr/>
            <p:nvPr/>
          </p:nvSpPr>
          <p:spPr>
            <a:xfrm rot="5400000">
              <a:off x="73116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9"/>
            <p:cNvSpPr/>
            <p:nvPr/>
          </p:nvSpPr>
          <p:spPr>
            <a:xfrm rot="5400000">
              <a:off x="73116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9"/>
            <p:cNvSpPr/>
            <p:nvPr/>
          </p:nvSpPr>
          <p:spPr>
            <a:xfrm rot="5400000">
              <a:off x="73116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9"/>
            <p:cNvSpPr/>
            <p:nvPr/>
          </p:nvSpPr>
          <p:spPr>
            <a:xfrm rot="5400000">
              <a:off x="73116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9"/>
            <p:cNvSpPr/>
            <p:nvPr/>
          </p:nvSpPr>
          <p:spPr>
            <a:xfrm rot="5400000">
              <a:off x="73116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9"/>
            <p:cNvSpPr/>
            <p:nvPr/>
          </p:nvSpPr>
          <p:spPr>
            <a:xfrm rot="5400000">
              <a:off x="72178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9"/>
            <p:cNvSpPr/>
            <p:nvPr/>
          </p:nvSpPr>
          <p:spPr>
            <a:xfrm rot="5400000">
              <a:off x="72178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9"/>
            <p:cNvSpPr/>
            <p:nvPr/>
          </p:nvSpPr>
          <p:spPr>
            <a:xfrm rot="5400000">
              <a:off x="72178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9"/>
            <p:cNvSpPr/>
            <p:nvPr/>
          </p:nvSpPr>
          <p:spPr>
            <a:xfrm rot="5400000">
              <a:off x="72178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9"/>
            <p:cNvSpPr/>
            <p:nvPr/>
          </p:nvSpPr>
          <p:spPr>
            <a:xfrm rot="5400000">
              <a:off x="72178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9"/>
            <p:cNvSpPr/>
            <p:nvPr/>
          </p:nvSpPr>
          <p:spPr>
            <a:xfrm rot="5400000">
              <a:off x="72178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9"/>
            <p:cNvSpPr/>
            <p:nvPr/>
          </p:nvSpPr>
          <p:spPr>
            <a:xfrm rot="5400000">
              <a:off x="712417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9"/>
            <p:cNvSpPr/>
            <p:nvPr/>
          </p:nvSpPr>
          <p:spPr>
            <a:xfrm rot="5400000">
              <a:off x="712417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9"/>
            <p:cNvSpPr/>
            <p:nvPr/>
          </p:nvSpPr>
          <p:spPr>
            <a:xfrm rot="5400000">
              <a:off x="712417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9"/>
            <p:cNvSpPr/>
            <p:nvPr/>
          </p:nvSpPr>
          <p:spPr>
            <a:xfrm rot="5400000">
              <a:off x="712417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9"/>
            <p:cNvSpPr/>
            <p:nvPr/>
          </p:nvSpPr>
          <p:spPr>
            <a:xfrm rot="5400000">
              <a:off x="712417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9"/>
            <p:cNvSpPr/>
            <p:nvPr/>
          </p:nvSpPr>
          <p:spPr>
            <a:xfrm rot="5400000">
              <a:off x="712417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9"/>
            <p:cNvSpPr/>
            <p:nvPr/>
          </p:nvSpPr>
          <p:spPr>
            <a:xfrm rot="5400000">
              <a:off x="703045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9"/>
            <p:cNvSpPr/>
            <p:nvPr/>
          </p:nvSpPr>
          <p:spPr>
            <a:xfrm rot="5400000">
              <a:off x="703045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9"/>
            <p:cNvSpPr/>
            <p:nvPr/>
          </p:nvSpPr>
          <p:spPr>
            <a:xfrm rot="5400000">
              <a:off x="703045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9"/>
            <p:cNvSpPr/>
            <p:nvPr/>
          </p:nvSpPr>
          <p:spPr>
            <a:xfrm rot="5400000">
              <a:off x="703045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9"/>
            <p:cNvSpPr/>
            <p:nvPr/>
          </p:nvSpPr>
          <p:spPr>
            <a:xfrm rot="5400000">
              <a:off x="703045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9"/>
            <p:cNvSpPr/>
            <p:nvPr/>
          </p:nvSpPr>
          <p:spPr>
            <a:xfrm rot="5400000">
              <a:off x="703045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9"/>
            <p:cNvSpPr/>
            <p:nvPr/>
          </p:nvSpPr>
          <p:spPr>
            <a:xfrm rot="5400000">
              <a:off x="693672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9"/>
            <p:cNvSpPr/>
            <p:nvPr/>
          </p:nvSpPr>
          <p:spPr>
            <a:xfrm rot="5400000">
              <a:off x="693672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9"/>
            <p:cNvSpPr/>
            <p:nvPr/>
          </p:nvSpPr>
          <p:spPr>
            <a:xfrm rot="5400000">
              <a:off x="693672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9"/>
            <p:cNvSpPr/>
            <p:nvPr/>
          </p:nvSpPr>
          <p:spPr>
            <a:xfrm rot="5400000">
              <a:off x="693672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9"/>
            <p:cNvSpPr/>
            <p:nvPr/>
          </p:nvSpPr>
          <p:spPr>
            <a:xfrm rot="5400000">
              <a:off x="693672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9"/>
            <p:cNvSpPr/>
            <p:nvPr/>
          </p:nvSpPr>
          <p:spPr>
            <a:xfrm rot="5400000">
              <a:off x="693672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9"/>
            <p:cNvSpPr/>
            <p:nvPr/>
          </p:nvSpPr>
          <p:spPr>
            <a:xfrm rot="5400000">
              <a:off x="684300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9"/>
            <p:cNvSpPr/>
            <p:nvPr/>
          </p:nvSpPr>
          <p:spPr>
            <a:xfrm rot="5400000">
              <a:off x="684300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9"/>
            <p:cNvSpPr/>
            <p:nvPr/>
          </p:nvSpPr>
          <p:spPr>
            <a:xfrm rot="5400000">
              <a:off x="684300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9"/>
            <p:cNvSpPr/>
            <p:nvPr/>
          </p:nvSpPr>
          <p:spPr>
            <a:xfrm rot="5400000">
              <a:off x="684300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9"/>
            <p:cNvSpPr/>
            <p:nvPr/>
          </p:nvSpPr>
          <p:spPr>
            <a:xfrm rot="5400000">
              <a:off x="684300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9"/>
            <p:cNvSpPr/>
            <p:nvPr/>
          </p:nvSpPr>
          <p:spPr>
            <a:xfrm rot="5400000">
              <a:off x="684300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9"/>
            <p:cNvSpPr/>
            <p:nvPr/>
          </p:nvSpPr>
          <p:spPr>
            <a:xfrm rot="5400000">
              <a:off x="674927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69"/>
            <p:cNvSpPr/>
            <p:nvPr/>
          </p:nvSpPr>
          <p:spPr>
            <a:xfrm rot="5400000">
              <a:off x="674927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69"/>
            <p:cNvSpPr/>
            <p:nvPr/>
          </p:nvSpPr>
          <p:spPr>
            <a:xfrm rot="5400000">
              <a:off x="674927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9"/>
            <p:cNvSpPr/>
            <p:nvPr/>
          </p:nvSpPr>
          <p:spPr>
            <a:xfrm rot="5400000">
              <a:off x="674927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9"/>
            <p:cNvSpPr/>
            <p:nvPr/>
          </p:nvSpPr>
          <p:spPr>
            <a:xfrm rot="5400000">
              <a:off x="674927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69"/>
            <p:cNvSpPr/>
            <p:nvPr/>
          </p:nvSpPr>
          <p:spPr>
            <a:xfrm rot="5400000">
              <a:off x="674927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9"/>
            <p:cNvSpPr/>
            <p:nvPr/>
          </p:nvSpPr>
          <p:spPr>
            <a:xfrm rot="5400000">
              <a:off x="665555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69"/>
            <p:cNvSpPr/>
            <p:nvPr/>
          </p:nvSpPr>
          <p:spPr>
            <a:xfrm rot="5400000">
              <a:off x="665555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9"/>
            <p:cNvSpPr/>
            <p:nvPr/>
          </p:nvSpPr>
          <p:spPr>
            <a:xfrm rot="5400000">
              <a:off x="665555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9"/>
            <p:cNvSpPr/>
            <p:nvPr/>
          </p:nvSpPr>
          <p:spPr>
            <a:xfrm rot="5400000">
              <a:off x="665555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69"/>
            <p:cNvSpPr/>
            <p:nvPr/>
          </p:nvSpPr>
          <p:spPr>
            <a:xfrm rot="5400000">
              <a:off x="665555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69"/>
            <p:cNvSpPr/>
            <p:nvPr/>
          </p:nvSpPr>
          <p:spPr>
            <a:xfrm rot="5400000">
              <a:off x="665555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9"/>
            <p:cNvSpPr/>
            <p:nvPr/>
          </p:nvSpPr>
          <p:spPr>
            <a:xfrm rot="5400000">
              <a:off x="656182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9"/>
            <p:cNvSpPr/>
            <p:nvPr/>
          </p:nvSpPr>
          <p:spPr>
            <a:xfrm rot="5400000">
              <a:off x="656182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9"/>
            <p:cNvSpPr/>
            <p:nvPr/>
          </p:nvSpPr>
          <p:spPr>
            <a:xfrm rot="5400000">
              <a:off x="656182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9"/>
            <p:cNvSpPr/>
            <p:nvPr/>
          </p:nvSpPr>
          <p:spPr>
            <a:xfrm rot="5400000">
              <a:off x="656182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9"/>
            <p:cNvSpPr/>
            <p:nvPr/>
          </p:nvSpPr>
          <p:spPr>
            <a:xfrm rot="5400000">
              <a:off x="656182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9"/>
            <p:cNvSpPr/>
            <p:nvPr/>
          </p:nvSpPr>
          <p:spPr>
            <a:xfrm rot="5400000">
              <a:off x="656182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9"/>
            <p:cNvSpPr/>
            <p:nvPr/>
          </p:nvSpPr>
          <p:spPr>
            <a:xfrm rot="5400000">
              <a:off x="646942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9"/>
            <p:cNvSpPr/>
            <p:nvPr/>
          </p:nvSpPr>
          <p:spPr>
            <a:xfrm rot="5400000">
              <a:off x="646942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9"/>
            <p:cNvSpPr/>
            <p:nvPr/>
          </p:nvSpPr>
          <p:spPr>
            <a:xfrm rot="5400000">
              <a:off x="646942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9"/>
            <p:cNvSpPr/>
            <p:nvPr/>
          </p:nvSpPr>
          <p:spPr>
            <a:xfrm rot="5400000">
              <a:off x="646942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9"/>
            <p:cNvSpPr/>
            <p:nvPr/>
          </p:nvSpPr>
          <p:spPr>
            <a:xfrm rot="5400000">
              <a:off x="646942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9"/>
            <p:cNvSpPr/>
            <p:nvPr/>
          </p:nvSpPr>
          <p:spPr>
            <a:xfrm rot="5400000">
              <a:off x="646942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9"/>
            <p:cNvSpPr/>
            <p:nvPr/>
          </p:nvSpPr>
          <p:spPr>
            <a:xfrm rot="5400000">
              <a:off x="637570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9"/>
            <p:cNvSpPr/>
            <p:nvPr/>
          </p:nvSpPr>
          <p:spPr>
            <a:xfrm rot="5400000">
              <a:off x="637570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9"/>
            <p:cNvSpPr/>
            <p:nvPr/>
          </p:nvSpPr>
          <p:spPr>
            <a:xfrm rot="5400000">
              <a:off x="637570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9"/>
            <p:cNvSpPr/>
            <p:nvPr/>
          </p:nvSpPr>
          <p:spPr>
            <a:xfrm rot="5400000">
              <a:off x="637570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9"/>
            <p:cNvSpPr/>
            <p:nvPr/>
          </p:nvSpPr>
          <p:spPr>
            <a:xfrm rot="5400000">
              <a:off x="637570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9"/>
            <p:cNvSpPr/>
            <p:nvPr/>
          </p:nvSpPr>
          <p:spPr>
            <a:xfrm rot="5400000">
              <a:off x="637570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9"/>
            <p:cNvSpPr/>
            <p:nvPr/>
          </p:nvSpPr>
          <p:spPr>
            <a:xfrm rot="5400000">
              <a:off x="628197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9"/>
            <p:cNvSpPr/>
            <p:nvPr/>
          </p:nvSpPr>
          <p:spPr>
            <a:xfrm rot="5400000">
              <a:off x="628197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9"/>
            <p:cNvSpPr/>
            <p:nvPr/>
          </p:nvSpPr>
          <p:spPr>
            <a:xfrm rot="5400000">
              <a:off x="628197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9"/>
            <p:cNvSpPr/>
            <p:nvPr/>
          </p:nvSpPr>
          <p:spPr>
            <a:xfrm rot="5400000">
              <a:off x="628197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9"/>
            <p:cNvSpPr/>
            <p:nvPr/>
          </p:nvSpPr>
          <p:spPr>
            <a:xfrm rot="5400000">
              <a:off x="628197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9"/>
            <p:cNvSpPr/>
            <p:nvPr/>
          </p:nvSpPr>
          <p:spPr>
            <a:xfrm rot="5400000">
              <a:off x="628197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9"/>
            <p:cNvSpPr/>
            <p:nvPr/>
          </p:nvSpPr>
          <p:spPr>
            <a:xfrm rot="5400000">
              <a:off x="618825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9"/>
            <p:cNvSpPr/>
            <p:nvPr/>
          </p:nvSpPr>
          <p:spPr>
            <a:xfrm rot="5400000">
              <a:off x="618825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9"/>
            <p:cNvSpPr/>
            <p:nvPr/>
          </p:nvSpPr>
          <p:spPr>
            <a:xfrm rot="5400000">
              <a:off x="618825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9"/>
            <p:cNvSpPr/>
            <p:nvPr/>
          </p:nvSpPr>
          <p:spPr>
            <a:xfrm rot="5400000">
              <a:off x="618825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9"/>
            <p:cNvSpPr/>
            <p:nvPr/>
          </p:nvSpPr>
          <p:spPr>
            <a:xfrm rot="5400000">
              <a:off x="618825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9"/>
            <p:cNvSpPr/>
            <p:nvPr/>
          </p:nvSpPr>
          <p:spPr>
            <a:xfrm rot="5400000">
              <a:off x="618825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9"/>
            <p:cNvSpPr/>
            <p:nvPr/>
          </p:nvSpPr>
          <p:spPr>
            <a:xfrm rot="5400000">
              <a:off x="60945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9"/>
            <p:cNvSpPr/>
            <p:nvPr/>
          </p:nvSpPr>
          <p:spPr>
            <a:xfrm rot="5400000">
              <a:off x="60945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9"/>
            <p:cNvSpPr/>
            <p:nvPr/>
          </p:nvSpPr>
          <p:spPr>
            <a:xfrm rot="5400000">
              <a:off x="60945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9"/>
            <p:cNvSpPr/>
            <p:nvPr/>
          </p:nvSpPr>
          <p:spPr>
            <a:xfrm rot="5400000">
              <a:off x="60945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9"/>
            <p:cNvSpPr/>
            <p:nvPr/>
          </p:nvSpPr>
          <p:spPr>
            <a:xfrm rot="5400000">
              <a:off x="60945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9"/>
            <p:cNvSpPr/>
            <p:nvPr/>
          </p:nvSpPr>
          <p:spPr>
            <a:xfrm rot="5400000">
              <a:off x="60945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9"/>
            <p:cNvSpPr/>
            <p:nvPr/>
          </p:nvSpPr>
          <p:spPr>
            <a:xfrm rot="5400000">
              <a:off x="60007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9"/>
            <p:cNvSpPr/>
            <p:nvPr/>
          </p:nvSpPr>
          <p:spPr>
            <a:xfrm rot="5400000">
              <a:off x="60007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9"/>
            <p:cNvSpPr/>
            <p:nvPr/>
          </p:nvSpPr>
          <p:spPr>
            <a:xfrm rot="5400000">
              <a:off x="60007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9"/>
            <p:cNvSpPr/>
            <p:nvPr/>
          </p:nvSpPr>
          <p:spPr>
            <a:xfrm rot="5400000">
              <a:off x="60007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9"/>
            <p:cNvSpPr/>
            <p:nvPr/>
          </p:nvSpPr>
          <p:spPr>
            <a:xfrm rot="5400000">
              <a:off x="60007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9"/>
            <p:cNvSpPr/>
            <p:nvPr/>
          </p:nvSpPr>
          <p:spPr>
            <a:xfrm rot="5400000">
              <a:off x="60007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9"/>
            <p:cNvSpPr/>
            <p:nvPr/>
          </p:nvSpPr>
          <p:spPr>
            <a:xfrm rot="5400000">
              <a:off x="590706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9"/>
            <p:cNvSpPr/>
            <p:nvPr/>
          </p:nvSpPr>
          <p:spPr>
            <a:xfrm rot="5400000">
              <a:off x="590706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9"/>
            <p:cNvSpPr/>
            <p:nvPr/>
          </p:nvSpPr>
          <p:spPr>
            <a:xfrm rot="5400000">
              <a:off x="590706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9"/>
            <p:cNvSpPr/>
            <p:nvPr/>
          </p:nvSpPr>
          <p:spPr>
            <a:xfrm rot="5400000">
              <a:off x="590706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9"/>
            <p:cNvSpPr/>
            <p:nvPr/>
          </p:nvSpPr>
          <p:spPr>
            <a:xfrm rot="5400000">
              <a:off x="590706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9"/>
            <p:cNvSpPr/>
            <p:nvPr/>
          </p:nvSpPr>
          <p:spPr>
            <a:xfrm rot="5400000">
              <a:off x="590706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9"/>
            <p:cNvSpPr/>
            <p:nvPr/>
          </p:nvSpPr>
          <p:spPr>
            <a:xfrm rot="5400000">
              <a:off x="581333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9"/>
            <p:cNvSpPr/>
            <p:nvPr/>
          </p:nvSpPr>
          <p:spPr>
            <a:xfrm rot="5400000">
              <a:off x="581333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9"/>
            <p:cNvSpPr/>
            <p:nvPr/>
          </p:nvSpPr>
          <p:spPr>
            <a:xfrm rot="5400000">
              <a:off x="581333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9"/>
            <p:cNvSpPr/>
            <p:nvPr/>
          </p:nvSpPr>
          <p:spPr>
            <a:xfrm rot="5400000">
              <a:off x="581333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9"/>
            <p:cNvSpPr/>
            <p:nvPr/>
          </p:nvSpPr>
          <p:spPr>
            <a:xfrm rot="5400000">
              <a:off x="581333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9"/>
            <p:cNvSpPr/>
            <p:nvPr/>
          </p:nvSpPr>
          <p:spPr>
            <a:xfrm rot="5400000">
              <a:off x="581333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9"/>
            <p:cNvSpPr/>
            <p:nvPr/>
          </p:nvSpPr>
          <p:spPr>
            <a:xfrm rot="5400000">
              <a:off x="57196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9"/>
            <p:cNvSpPr/>
            <p:nvPr/>
          </p:nvSpPr>
          <p:spPr>
            <a:xfrm rot="5400000">
              <a:off x="57196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9"/>
            <p:cNvSpPr/>
            <p:nvPr/>
          </p:nvSpPr>
          <p:spPr>
            <a:xfrm rot="5400000">
              <a:off x="57196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9"/>
            <p:cNvSpPr/>
            <p:nvPr/>
          </p:nvSpPr>
          <p:spPr>
            <a:xfrm rot="5400000">
              <a:off x="57196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69"/>
            <p:cNvSpPr/>
            <p:nvPr/>
          </p:nvSpPr>
          <p:spPr>
            <a:xfrm rot="5400000">
              <a:off x="57196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9"/>
            <p:cNvSpPr/>
            <p:nvPr/>
          </p:nvSpPr>
          <p:spPr>
            <a:xfrm rot="5400000">
              <a:off x="57196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69"/>
            <p:cNvSpPr/>
            <p:nvPr/>
          </p:nvSpPr>
          <p:spPr>
            <a:xfrm rot="5400000">
              <a:off x="56258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69"/>
            <p:cNvSpPr/>
            <p:nvPr/>
          </p:nvSpPr>
          <p:spPr>
            <a:xfrm rot="5400000">
              <a:off x="56258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9"/>
            <p:cNvSpPr/>
            <p:nvPr/>
          </p:nvSpPr>
          <p:spPr>
            <a:xfrm rot="5400000">
              <a:off x="56258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9"/>
            <p:cNvSpPr/>
            <p:nvPr/>
          </p:nvSpPr>
          <p:spPr>
            <a:xfrm rot="5400000">
              <a:off x="56258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9"/>
            <p:cNvSpPr/>
            <p:nvPr/>
          </p:nvSpPr>
          <p:spPr>
            <a:xfrm rot="5400000">
              <a:off x="56258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9"/>
            <p:cNvSpPr/>
            <p:nvPr/>
          </p:nvSpPr>
          <p:spPr>
            <a:xfrm rot="5400000">
              <a:off x="56258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9" name="Google Shape;1519;p69"/>
          <p:cNvSpPr/>
          <p:nvPr/>
        </p:nvSpPr>
        <p:spPr>
          <a:xfrm>
            <a:off x="720000" y="542925"/>
            <a:ext cx="2794800" cy="85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1">
  <p:cSld name="CUSTOM_22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70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70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70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70"/>
          <p:cNvSpPr/>
          <p:nvPr/>
        </p:nvSpPr>
        <p:spPr>
          <a:xfrm>
            <a:off x="4453050" y="540000"/>
            <a:ext cx="3971100" cy="95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70"/>
          <p:cNvSpPr/>
          <p:nvPr/>
        </p:nvSpPr>
        <p:spPr>
          <a:xfrm>
            <a:off x="4453050" y="1490700"/>
            <a:ext cx="3971100" cy="3112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70"/>
          <p:cNvSpPr txBox="1"/>
          <p:nvPr>
            <p:ph type="title"/>
          </p:nvPr>
        </p:nvSpPr>
        <p:spPr>
          <a:xfrm>
            <a:off x="4448750" y="540000"/>
            <a:ext cx="39753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27" name="Google Shape;1527;p70"/>
          <p:cNvGrpSpPr/>
          <p:nvPr/>
        </p:nvGrpSpPr>
        <p:grpSpPr>
          <a:xfrm>
            <a:off x="85545" y="228838"/>
            <a:ext cx="500507" cy="157674"/>
            <a:chOff x="1489842" y="2250175"/>
            <a:chExt cx="4263261" cy="1343050"/>
          </a:xfrm>
        </p:grpSpPr>
        <p:sp>
          <p:nvSpPr>
            <p:cNvPr id="1528" name="Google Shape;1528;p70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0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0" name="Google Shape;1530;p70"/>
          <p:cNvSpPr/>
          <p:nvPr/>
        </p:nvSpPr>
        <p:spPr>
          <a:xfrm flipH="1">
            <a:off x="3466538" y="22885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70"/>
          <p:cNvSpPr/>
          <p:nvPr/>
        </p:nvSpPr>
        <p:spPr>
          <a:xfrm>
            <a:off x="1315858" y="1037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2" name="Google Shape;1532;p70"/>
          <p:cNvGrpSpPr/>
          <p:nvPr/>
        </p:nvGrpSpPr>
        <p:grpSpPr>
          <a:xfrm>
            <a:off x="5497095" y="228838"/>
            <a:ext cx="500507" cy="157674"/>
            <a:chOff x="1489842" y="2250175"/>
            <a:chExt cx="4263261" cy="1343050"/>
          </a:xfrm>
        </p:grpSpPr>
        <p:sp>
          <p:nvSpPr>
            <p:cNvPr id="1533" name="Google Shape;1533;p70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0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5" name="Google Shape;1535;p70"/>
          <p:cNvSpPr/>
          <p:nvPr/>
        </p:nvSpPr>
        <p:spPr>
          <a:xfrm flipH="1">
            <a:off x="8022476" y="7645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6" name="Google Shape;1536;p70"/>
          <p:cNvGrpSpPr/>
          <p:nvPr/>
        </p:nvGrpSpPr>
        <p:grpSpPr>
          <a:xfrm>
            <a:off x="8425645" y="4720613"/>
            <a:ext cx="500507" cy="157674"/>
            <a:chOff x="1489842" y="2250175"/>
            <a:chExt cx="4263261" cy="1343050"/>
          </a:xfrm>
        </p:grpSpPr>
        <p:sp>
          <p:nvSpPr>
            <p:cNvPr id="1537" name="Google Shape;1537;p70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0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9" name="Google Shape;1539;p70"/>
          <p:cNvSpPr/>
          <p:nvPr/>
        </p:nvSpPr>
        <p:spPr>
          <a:xfrm>
            <a:off x="3101975" y="540000"/>
            <a:ext cx="1351200" cy="95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70"/>
          <p:cNvSpPr/>
          <p:nvPr/>
        </p:nvSpPr>
        <p:spPr>
          <a:xfrm>
            <a:off x="720000" y="540000"/>
            <a:ext cx="2382000" cy="95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70"/>
          <p:cNvSpPr/>
          <p:nvPr/>
        </p:nvSpPr>
        <p:spPr>
          <a:xfrm>
            <a:off x="3538300" y="693425"/>
            <a:ext cx="457015" cy="6092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5"/>
                </a:solidFill>
                <a:latin typeface="Montserrat"/>
              </a:rPr>
              <a:t>E</a:t>
            </a:r>
          </a:p>
        </p:txBody>
      </p:sp>
      <p:grpSp>
        <p:nvGrpSpPr>
          <p:cNvPr id="1542" name="Google Shape;1542;p70"/>
          <p:cNvGrpSpPr/>
          <p:nvPr/>
        </p:nvGrpSpPr>
        <p:grpSpPr>
          <a:xfrm>
            <a:off x="870413" y="707663"/>
            <a:ext cx="2096800" cy="620125"/>
            <a:chOff x="870413" y="707663"/>
            <a:chExt cx="2096800" cy="620125"/>
          </a:xfrm>
        </p:grpSpPr>
        <p:sp>
          <p:nvSpPr>
            <p:cNvPr id="1543" name="Google Shape;1543;p70"/>
            <p:cNvSpPr/>
            <p:nvPr/>
          </p:nvSpPr>
          <p:spPr>
            <a:xfrm rot="5400000">
              <a:off x="292971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0"/>
            <p:cNvSpPr/>
            <p:nvPr/>
          </p:nvSpPr>
          <p:spPr>
            <a:xfrm rot="5400000">
              <a:off x="292971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0"/>
            <p:cNvSpPr/>
            <p:nvPr/>
          </p:nvSpPr>
          <p:spPr>
            <a:xfrm rot="5400000">
              <a:off x="292971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0"/>
            <p:cNvSpPr/>
            <p:nvPr/>
          </p:nvSpPr>
          <p:spPr>
            <a:xfrm rot="5400000">
              <a:off x="292971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0"/>
            <p:cNvSpPr/>
            <p:nvPr/>
          </p:nvSpPr>
          <p:spPr>
            <a:xfrm rot="5400000">
              <a:off x="292971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0"/>
            <p:cNvSpPr/>
            <p:nvPr/>
          </p:nvSpPr>
          <p:spPr>
            <a:xfrm rot="5400000">
              <a:off x="292971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0"/>
            <p:cNvSpPr/>
            <p:nvPr/>
          </p:nvSpPr>
          <p:spPr>
            <a:xfrm rot="5400000">
              <a:off x="283598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0"/>
            <p:cNvSpPr/>
            <p:nvPr/>
          </p:nvSpPr>
          <p:spPr>
            <a:xfrm rot="5400000">
              <a:off x="283598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0"/>
            <p:cNvSpPr/>
            <p:nvPr/>
          </p:nvSpPr>
          <p:spPr>
            <a:xfrm rot="5400000">
              <a:off x="283598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0"/>
            <p:cNvSpPr/>
            <p:nvPr/>
          </p:nvSpPr>
          <p:spPr>
            <a:xfrm rot="5400000">
              <a:off x="283598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0"/>
            <p:cNvSpPr/>
            <p:nvPr/>
          </p:nvSpPr>
          <p:spPr>
            <a:xfrm rot="5400000">
              <a:off x="283598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0"/>
            <p:cNvSpPr/>
            <p:nvPr/>
          </p:nvSpPr>
          <p:spPr>
            <a:xfrm rot="5400000">
              <a:off x="283598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0"/>
            <p:cNvSpPr/>
            <p:nvPr/>
          </p:nvSpPr>
          <p:spPr>
            <a:xfrm rot="5400000">
              <a:off x="274226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0"/>
            <p:cNvSpPr/>
            <p:nvPr/>
          </p:nvSpPr>
          <p:spPr>
            <a:xfrm rot="5400000">
              <a:off x="274226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0"/>
            <p:cNvSpPr/>
            <p:nvPr/>
          </p:nvSpPr>
          <p:spPr>
            <a:xfrm rot="5400000">
              <a:off x="274226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0"/>
            <p:cNvSpPr/>
            <p:nvPr/>
          </p:nvSpPr>
          <p:spPr>
            <a:xfrm rot="5400000">
              <a:off x="274226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0"/>
            <p:cNvSpPr/>
            <p:nvPr/>
          </p:nvSpPr>
          <p:spPr>
            <a:xfrm rot="5400000">
              <a:off x="274226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0"/>
            <p:cNvSpPr/>
            <p:nvPr/>
          </p:nvSpPr>
          <p:spPr>
            <a:xfrm rot="5400000">
              <a:off x="274226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0"/>
            <p:cNvSpPr/>
            <p:nvPr/>
          </p:nvSpPr>
          <p:spPr>
            <a:xfrm rot="5400000">
              <a:off x="264853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0"/>
            <p:cNvSpPr/>
            <p:nvPr/>
          </p:nvSpPr>
          <p:spPr>
            <a:xfrm rot="5400000">
              <a:off x="264853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0"/>
            <p:cNvSpPr/>
            <p:nvPr/>
          </p:nvSpPr>
          <p:spPr>
            <a:xfrm rot="5400000">
              <a:off x="264853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0"/>
            <p:cNvSpPr/>
            <p:nvPr/>
          </p:nvSpPr>
          <p:spPr>
            <a:xfrm rot="5400000">
              <a:off x="264853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0"/>
            <p:cNvSpPr/>
            <p:nvPr/>
          </p:nvSpPr>
          <p:spPr>
            <a:xfrm rot="5400000">
              <a:off x="264853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0"/>
            <p:cNvSpPr/>
            <p:nvPr/>
          </p:nvSpPr>
          <p:spPr>
            <a:xfrm rot="5400000">
              <a:off x="264853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0"/>
            <p:cNvSpPr/>
            <p:nvPr/>
          </p:nvSpPr>
          <p:spPr>
            <a:xfrm rot="5400000">
              <a:off x="255481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0"/>
            <p:cNvSpPr/>
            <p:nvPr/>
          </p:nvSpPr>
          <p:spPr>
            <a:xfrm rot="5400000">
              <a:off x="255481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0"/>
            <p:cNvSpPr/>
            <p:nvPr/>
          </p:nvSpPr>
          <p:spPr>
            <a:xfrm rot="5400000">
              <a:off x="255481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0"/>
            <p:cNvSpPr/>
            <p:nvPr/>
          </p:nvSpPr>
          <p:spPr>
            <a:xfrm rot="5400000">
              <a:off x="255481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0"/>
            <p:cNvSpPr/>
            <p:nvPr/>
          </p:nvSpPr>
          <p:spPr>
            <a:xfrm rot="5400000">
              <a:off x="255481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0"/>
            <p:cNvSpPr/>
            <p:nvPr/>
          </p:nvSpPr>
          <p:spPr>
            <a:xfrm rot="5400000">
              <a:off x="255481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0"/>
            <p:cNvSpPr/>
            <p:nvPr/>
          </p:nvSpPr>
          <p:spPr>
            <a:xfrm rot="5400000">
              <a:off x="246108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0"/>
            <p:cNvSpPr/>
            <p:nvPr/>
          </p:nvSpPr>
          <p:spPr>
            <a:xfrm rot="5400000">
              <a:off x="246108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0"/>
            <p:cNvSpPr/>
            <p:nvPr/>
          </p:nvSpPr>
          <p:spPr>
            <a:xfrm rot="5400000">
              <a:off x="246108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0"/>
            <p:cNvSpPr/>
            <p:nvPr/>
          </p:nvSpPr>
          <p:spPr>
            <a:xfrm rot="5400000">
              <a:off x="246108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0"/>
            <p:cNvSpPr/>
            <p:nvPr/>
          </p:nvSpPr>
          <p:spPr>
            <a:xfrm rot="5400000">
              <a:off x="246108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0"/>
            <p:cNvSpPr/>
            <p:nvPr/>
          </p:nvSpPr>
          <p:spPr>
            <a:xfrm rot="5400000">
              <a:off x="246108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0"/>
            <p:cNvSpPr/>
            <p:nvPr/>
          </p:nvSpPr>
          <p:spPr>
            <a:xfrm rot="5400000">
              <a:off x="236736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0"/>
            <p:cNvSpPr/>
            <p:nvPr/>
          </p:nvSpPr>
          <p:spPr>
            <a:xfrm rot="5400000">
              <a:off x="236736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0"/>
            <p:cNvSpPr/>
            <p:nvPr/>
          </p:nvSpPr>
          <p:spPr>
            <a:xfrm rot="5400000">
              <a:off x="236736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0"/>
            <p:cNvSpPr/>
            <p:nvPr/>
          </p:nvSpPr>
          <p:spPr>
            <a:xfrm rot="5400000">
              <a:off x="236736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0"/>
            <p:cNvSpPr/>
            <p:nvPr/>
          </p:nvSpPr>
          <p:spPr>
            <a:xfrm rot="5400000">
              <a:off x="236736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0"/>
            <p:cNvSpPr/>
            <p:nvPr/>
          </p:nvSpPr>
          <p:spPr>
            <a:xfrm rot="5400000">
              <a:off x="236736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0"/>
            <p:cNvSpPr/>
            <p:nvPr/>
          </p:nvSpPr>
          <p:spPr>
            <a:xfrm rot="5400000">
              <a:off x="227496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0"/>
            <p:cNvSpPr/>
            <p:nvPr/>
          </p:nvSpPr>
          <p:spPr>
            <a:xfrm rot="5400000">
              <a:off x="227496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0"/>
            <p:cNvSpPr/>
            <p:nvPr/>
          </p:nvSpPr>
          <p:spPr>
            <a:xfrm rot="5400000">
              <a:off x="227496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0"/>
            <p:cNvSpPr/>
            <p:nvPr/>
          </p:nvSpPr>
          <p:spPr>
            <a:xfrm rot="5400000">
              <a:off x="227496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0"/>
            <p:cNvSpPr/>
            <p:nvPr/>
          </p:nvSpPr>
          <p:spPr>
            <a:xfrm rot="5400000">
              <a:off x="227496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0"/>
            <p:cNvSpPr/>
            <p:nvPr/>
          </p:nvSpPr>
          <p:spPr>
            <a:xfrm rot="5400000">
              <a:off x="227496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0"/>
            <p:cNvSpPr/>
            <p:nvPr/>
          </p:nvSpPr>
          <p:spPr>
            <a:xfrm rot="5400000">
              <a:off x="218123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0"/>
            <p:cNvSpPr/>
            <p:nvPr/>
          </p:nvSpPr>
          <p:spPr>
            <a:xfrm rot="5400000">
              <a:off x="218123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0"/>
            <p:cNvSpPr/>
            <p:nvPr/>
          </p:nvSpPr>
          <p:spPr>
            <a:xfrm rot="5400000">
              <a:off x="218123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0"/>
            <p:cNvSpPr/>
            <p:nvPr/>
          </p:nvSpPr>
          <p:spPr>
            <a:xfrm rot="5400000">
              <a:off x="218123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0"/>
            <p:cNvSpPr/>
            <p:nvPr/>
          </p:nvSpPr>
          <p:spPr>
            <a:xfrm rot="5400000">
              <a:off x="218123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0"/>
            <p:cNvSpPr/>
            <p:nvPr/>
          </p:nvSpPr>
          <p:spPr>
            <a:xfrm rot="5400000">
              <a:off x="218123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0"/>
            <p:cNvSpPr/>
            <p:nvPr/>
          </p:nvSpPr>
          <p:spPr>
            <a:xfrm rot="5400000">
              <a:off x="208751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0"/>
            <p:cNvSpPr/>
            <p:nvPr/>
          </p:nvSpPr>
          <p:spPr>
            <a:xfrm rot="5400000">
              <a:off x="208751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0"/>
            <p:cNvSpPr/>
            <p:nvPr/>
          </p:nvSpPr>
          <p:spPr>
            <a:xfrm rot="5400000">
              <a:off x="208751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0"/>
            <p:cNvSpPr/>
            <p:nvPr/>
          </p:nvSpPr>
          <p:spPr>
            <a:xfrm rot="5400000">
              <a:off x="208751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0"/>
            <p:cNvSpPr/>
            <p:nvPr/>
          </p:nvSpPr>
          <p:spPr>
            <a:xfrm rot="5400000">
              <a:off x="208751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0"/>
            <p:cNvSpPr/>
            <p:nvPr/>
          </p:nvSpPr>
          <p:spPr>
            <a:xfrm rot="5400000">
              <a:off x="208751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0"/>
            <p:cNvSpPr/>
            <p:nvPr/>
          </p:nvSpPr>
          <p:spPr>
            <a:xfrm rot="5400000">
              <a:off x="199378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0"/>
            <p:cNvSpPr/>
            <p:nvPr/>
          </p:nvSpPr>
          <p:spPr>
            <a:xfrm rot="5400000">
              <a:off x="199378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0"/>
            <p:cNvSpPr/>
            <p:nvPr/>
          </p:nvSpPr>
          <p:spPr>
            <a:xfrm rot="5400000">
              <a:off x="199378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0"/>
            <p:cNvSpPr/>
            <p:nvPr/>
          </p:nvSpPr>
          <p:spPr>
            <a:xfrm rot="5400000">
              <a:off x="199378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0"/>
            <p:cNvSpPr/>
            <p:nvPr/>
          </p:nvSpPr>
          <p:spPr>
            <a:xfrm rot="5400000">
              <a:off x="199378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0"/>
            <p:cNvSpPr/>
            <p:nvPr/>
          </p:nvSpPr>
          <p:spPr>
            <a:xfrm rot="5400000">
              <a:off x="199378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0"/>
            <p:cNvSpPr/>
            <p:nvPr/>
          </p:nvSpPr>
          <p:spPr>
            <a:xfrm rot="5400000">
              <a:off x="190007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0"/>
            <p:cNvSpPr/>
            <p:nvPr/>
          </p:nvSpPr>
          <p:spPr>
            <a:xfrm rot="5400000">
              <a:off x="190007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0"/>
            <p:cNvSpPr/>
            <p:nvPr/>
          </p:nvSpPr>
          <p:spPr>
            <a:xfrm rot="5400000">
              <a:off x="190007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0"/>
            <p:cNvSpPr/>
            <p:nvPr/>
          </p:nvSpPr>
          <p:spPr>
            <a:xfrm rot="5400000">
              <a:off x="190007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0"/>
            <p:cNvSpPr/>
            <p:nvPr/>
          </p:nvSpPr>
          <p:spPr>
            <a:xfrm rot="5400000">
              <a:off x="190007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0"/>
            <p:cNvSpPr/>
            <p:nvPr/>
          </p:nvSpPr>
          <p:spPr>
            <a:xfrm rot="5400000">
              <a:off x="190007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0"/>
            <p:cNvSpPr/>
            <p:nvPr/>
          </p:nvSpPr>
          <p:spPr>
            <a:xfrm rot="5400000">
              <a:off x="180635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0"/>
            <p:cNvSpPr/>
            <p:nvPr/>
          </p:nvSpPr>
          <p:spPr>
            <a:xfrm rot="5400000">
              <a:off x="180635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0"/>
            <p:cNvSpPr/>
            <p:nvPr/>
          </p:nvSpPr>
          <p:spPr>
            <a:xfrm rot="5400000">
              <a:off x="180635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0"/>
            <p:cNvSpPr/>
            <p:nvPr/>
          </p:nvSpPr>
          <p:spPr>
            <a:xfrm rot="5400000">
              <a:off x="180635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0"/>
            <p:cNvSpPr/>
            <p:nvPr/>
          </p:nvSpPr>
          <p:spPr>
            <a:xfrm rot="5400000">
              <a:off x="180635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0"/>
            <p:cNvSpPr/>
            <p:nvPr/>
          </p:nvSpPr>
          <p:spPr>
            <a:xfrm rot="5400000">
              <a:off x="180635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0"/>
            <p:cNvSpPr/>
            <p:nvPr/>
          </p:nvSpPr>
          <p:spPr>
            <a:xfrm rot="5400000">
              <a:off x="171262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0"/>
            <p:cNvSpPr/>
            <p:nvPr/>
          </p:nvSpPr>
          <p:spPr>
            <a:xfrm rot="5400000">
              <a:off x="171262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0"/>
            <p:cNvSpPr/>
            <p:nvPr/>
          </p:nvSpPr>
          <p:spPr>
            <a:xfrm rot="5400000">
              <a:off x="171262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0"/>
            <p:cNvSpPr/>
            <p:nvPr/>
          </p:nvSpPr>
          <p:spPr>
            <a:xfrm rot="5400000">
              <a:off x="171262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0"/>
            <p:cNvSpPr/>
            <p:nvPr/>
          </p:nvSpPr>
          <p:spPr>
            <a:xfrm rot="5400000">
              <a:off x="171262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0"/>
            <p:cNvSpPr/>
            <p:nvPr/>
          </p:nvSpPr>
          <p:spPr>
            <a:xfrm rot="5400000">
              <a:off x="171262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0"/>
            <p:cNvSpPr/>
            <p:nvPr/>
          </p:nvSpPr>
          <p:spPr>
            <a:xfrm rot="5400000">
              <a:off x="161890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0"/>
            <p:cNvSpPr/>
            <p:nvPr/>
          </p:nvSpPr>
          <p:spPr>
            <a:xfrm rot="5400000">
              <a:off x="161890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0"/>
            <p:cNvSpPr/>
            <p:nvPr/>
          </p:nvSpPr>
          <p:spPr>
            <a:xfrm rot="5400000">
              <a:off x="161890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0"/>
            <p:cNvSpPr/>
            <p:nvPr/>
          </p:nvSpPr>
          <p:spPr>
            <a:xfrm rot="5400000">
              <a:off x="161890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0"/>
            <p:cNvSpPr/>
            <p:nvPr/>
          </p:nvSpPr>
          <p:spPr>
            <a:xfrm rot="5400000">
              <a:off x="161890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0"/>
            <p:cNvSpPr/>
            <p:nvPr/>
          </p:nvSpPr>
          <p:spPr>
            <a:xfrm rot="5400000">
              <a:off x="161890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0"/>
            <p:cNvSpPr/>
            <p:nvPr/>
          </p:nvSpPr>
          <p:spPr>
            <a:xfrm rot="5400000">
              <a:off x="152517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0"/>
            <p:cNvSpPr/>
            <p:nvPr/>
          </p:nvSpPr>
          <p:spPr>
            <a:xfrm rot="5400000">
              <a:off x="152517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0"/>
            <p:cNvSpPr/>
            <p:nvPr/>
          </p:nvSpPr>
          <p:spPr>
            <a:xfrm rot="5400000">
              <a:off x="152517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0"/>
            <p:cNvSpPr/>
            <p:nvPr/>
          </p:nvSpPr>
          <p:spPr>
            <a:xfrm rot="5400000">
              <a:off x="152517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0"/>
            <p:cNvSpPr/>
            <p:nvPr/>
          </p:nvSpPr>
          <p:spPr>
            <a:xfrm rot="5400000">
              <a:off x="152517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0"/>
            <p:cNvSpPr/>
            <p:nvPr/>
          </p:nvSpPr>
          <p:spPr>
            <a:xfrm rot="5400000">
              <a:off x="152517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0"/>
            <p:cNvSpPr/>
            <p:nvPr/>
          </p:nvSpPr>
          <p:spPr>
            <a:xfrm rot="5400000">
              <a:off x="143145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0"/>
            <p:cNvSpPr/>
            <p:nvPr/>
          </p:nvSpPr>
          <p:spPr>
            <a:xfrm rot="5400000">
              <a:off x="143145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0"/>
            <p:cNvSpPr/>
            <p:nvPr/>
          </p:nvSpPr>
          <p:spPr>
            <a:xfrm rot="5400000">
              <a:off x="143145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0"/>
            <p:cNvSpPr/>
            <p:nvPr/>
          </p:nvSpPr>
          <p:spPr>
            <a:xfrm rot="5400000">
              <a:off x="143145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0"/>
            <p:cNvSpPr/>
            <p:nvPr/>
          </p:nvSpPr>
          <p:spPr>
            <a:xfrm rot="5400000">
              <a:off x="143145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0"/>
            <p:cNvSpPr/>
            <p:nvPr/>
          </p:nvSpPr>
          <p:spPr>
            <a:xfrm rot="5400000">
              <a:off x="143145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0"/>
            <p:cNvSpPr/>
            <p:nvPr/>
          </p:nvSpPr>
          <p:spPr>
            <a:xfrm rot="5400000">
              <a:off x="133772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0"/>
            <p:cNvSpPr/>
            <p:nvPr/>
          </p:nvSpPr>
          <p:spPr>
            <a:xfrm rot="5400000">
              <a:off x="133772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0"/>
            <p:cNvSpPr/>
            <p:nvPr/>
          </p:nvSpPr>
          <p:spPr>
            <a:xfrm rot="5400000">
              <a:off x="133772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0"/>
            <p:cNvSpPr/>
            <p:nvPr/>
          </p:nvSpPr>
          <p:spPr>
            <a:xfrm rot="5400000">
              <a:off x="133772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0"/>
            <p:cNvSpPr/>
            <p:nvPr/>
          </p:nvSpPr>
          <p:spPr>
            <a:xfrm rot="5400000">
              <a:off x="133772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0"/>
            <p:cNvSpPr/>
            <p:nvPr/>
          </p:nvSpPr>
          <p:spPr>
            <a:xfrm rot="5400000">
              <a:off x="133772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0"/>
            <p:cNvSpPr/>
            <p:nvPr/>
          </p:nvSpPr>
          <p:spPr>
            <a:xfrm rot="5400000">
              <a:off x="124532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0"/>
            <p:cNvSpPr/>
            <p:nvPr/>
          </p:nvSpPr>
          <p:spPr>
            <a:xfrm rot="5400000">
              <a:off x="124532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0"/>
            <p:cNvSpPr/>
            <p:nvPr/>
          </p:nvSpPr>
          <p:spPr>
            <a:xfrm rot="5400000">
              <a:off x="124532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0"/>
            <p:cNvSpPr/>
            <p:nvPr/>
          </p:nvSpPr>
          <p:spPr>
            <a:xfrm rot="5400000">
              <a:off x="124532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0"/>
            <p:cNvSpPr/>
            <p:nvPr/>
          </p:nvSpPr>
          <p:spPr>
            <a:xfrm rot="5400000">
              <a:off x="124532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0"/>
            <p:cNvSpPr/>
            <p:nvPr/>
          </p:nvSpPr>
          <p:spPr>
            <a:xfrm rot="5400000">
              <a:off x="124532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0"/>
            <p:cNvSpPr/>
            <p:nvPr/>
          </p:nvSpPr>
          <p:spPr>
            <a:xfrm rot="5400000">
              <a:off x="115160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0"/>
            <p:cNvSpPr/>
            <p:nvPr/>
          </p:nvSpPr>
          <p:spPr>
            <a:xfrm rot="5400000">
              <a:off x="115160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0"/>
            <p:cNvSpPr/>
            <p:nvPr/>
          </p:nvSpPr>
          <p:spPr>
            <a:xfrm rot="5400000">
              <a:off x="115160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0"/>
            <p:cNvSpPr/>
            <p:nvPr/>
          </p:nvSpPr>
          <p:spPr>
            <a:xfrm rot="5400000">
              <a:off x="115160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0"/>
            <p:cNvSpPr/>
            <p:nvPr/>
          </p:nvSpPr>
          <p:spPr>
            <a:xfrm rot="5400000">
              <a:off x="115160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0"/>
            <p:cNvSpPr/>
            <p:nvPr/>
          </p:nvSpPr>
          <p:spPr>
            <a:xfrm rot="5400000">
              <a:off x="115160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0"/>
            <p:cNvSpPr/>
            <p:nvPr/>
          </p:nvSpPr>
          <p:spPr>
            <a:xfrm rot="5400000">
              <a:off x="105787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0"/>
            <p:cNvSpPr/>
            <p:nvPr/>
          </p:nvSpPr>
          <p:spPr>
            <a:xfrm rot="5400000">
              <a:off x="105787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0"/>
            <p:cNvSpPr/>
            <p:nvPr/>
          </p:nvSpPr>
          <p:spPr>
            <a:xfrm rot="5400000">
              <a:off x="105787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0"/>
            <p:cNvSpPr/>
            <p:nvPr/>
          </p:nvSpPr>
          <p:spPr>
            <a:xfrm rot="5400000">
              <a:off x="105787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0"/>
            <p:cNvSpPr/>
            <p:nvPr/>
          </p:nvSpPr>
          <p:spPr>
            <a:xfrm rot="5400000">
              <a:off x="105787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70"/>
            <p:cNvSpPr/>
            <p:nvPr/>
          </p:nvSpPr>
          <p:spPr>
            <a:xfrm rot="5400000">
              <a:off x="105787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70"/>
            <p:cNvSpPr/>
            <p:nvPr/>
          </p:nvSpPr>
          <p:spPr>
            <a:xfrm rot="5400000">
              <a:off x="96415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0"/>
            <p:cNvSpPr/>
            <p:nvPr/>
          </p:nvSpPr>
          <p:spPr>
            <a:xfrm rot="5400000">
              <a:off x="96415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0"/>
            <p:cNvSpPr/>
            <p:nvPr/>
          </p:nvSpPr>
          <p:spPr>
            <a:xfrm rot="5400000">
              <a:off x="96415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0"/>
            <p:cNvSpPr/>
            <p:nvPr/>
          </p:nvSpPr>
          <p:spPr>
            <a:xfrm rot="5400000">
              <a:off x="96415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0"/>
            <p:cNvSpPr/>
            <p:nvPr/>
          </p:nvSpPr>
          <p:spPr>
            <a:xfrm rot="5400000">
              <a:off x="96415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0"/>
            <p:cNvSpPr/>
            <p:nvPr/>
          </p:nvSpPr>
          <p:spPr>
            <a:xfrm rot="5400000">
              <a:off x="96415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0"/>
            <p:cNvSpPr/>
            <p:nvPr/>
          </p:nvSpPr>
          <p:spPr>
            <a:xfrm rot="5400000">
              <a:off x="87041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0"/>
            <p:cNvSpPr/>
            <p:nvPr/>
          </p:nvSpPr>
          <p:spPr>
            <a:xfrm rot="5400000">
              <a:off x="87041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0"/>
            <p:cNvSpPr/>
            <p:nvPr/>
          </p:nvSpPr>
          <p:spPr>
            <a:xfrm rot="5400000">
              <a:off x="87041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0"/>
            <p:cNvSpPr/>
            <p:nvPr/>
          </p:nvSpPr>
          <p:spPr>
            <a:xfrm rot="5400000">
              <a:off x="87041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0"/>
            <p:cNvSpPr/>
            <p:nvPr/>
          </p:nvSpPr>
          <p:spPr>
            <a:xfrm rot="5400000">
              <a:off x="87041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0"/>
            <p:cNvSpPr/>
            <p:nvPr/>
          </p:nvSpPr>
          <p:spPr>
            <a:xfrm rot="5400000">
              <a:off x="87041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2">
  <p:cSld name="CUSTOM_23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71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71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71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71"/>
          <p:cNvSpPr/>
          <p:nvPr/>
        </p:nvSpPr>
        <p:spPr>
          <a:xfrm>
            <a:off x="720000" y="540000"/>
            <a:ext cx="3198600" cy="4063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71"/>
          <p:cNvSpPr txBox="1"/>
          <p:nvPr>
            <p:ph type="title"/>
          </p:nvPr>
        </p:nvSpPr>
        <p:spPr>
          <a:xfrm>
            <a:off x="720000" y="540000"/>
            <a:ext cx="2132400" cy="21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87" name="Google Shape;1687;p71"/>
          <p:cNvGrpSpPr/>
          <p:nvPr/>
        </p:nvGrpSpPr>
        <p:grpSpPr>
          <a:xfrm>
            <a:off x="8514970" y="283313"/>
            <a:ext cx="500507" cy="157674"/>
            <a:chOff x="1489842" y="2250175"/>
            <a:chExt cx="4263261" cy="1343050"/>
          </a:xfrm>
        </p:grpSpPr>
        <p:sp>
          <p:nvSpPr>
            <p:cNvPr id="1688" name="Google Shape;1688;p71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1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0" name="Google Shape;1690;p71"/>
          <p:cNvSpPr/>
          <p:nvPr/>
        </p:nvSpPr>
        <p:spPr>
          <a:xfrm flipH="1">
            <a:off x="8234213" y="476392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71"/>
          <p:cNvSpPr/>
          <p:nvPr/>
        </p:nvSpPr>
        <p:spPr>
          <a:xfrm>
            <a:off x="4492183" y="5030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71"/>
          <p:cNvSpPr/>
          <p:nvPr/>
        </p:nvSpPr>
        <p:spPr>
          <a:xfrm>
            <a:off x="2852400" y="540000"/>
            <a:ext cx="1066200" cy="2150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71"/>
          <p:cNvSpPr/>
          <p:nvPr/>
        </p:nvSpPr>
        <p:spPr>
          <a:xfrm>
            <a:off x="3093975" y="726925"/>
            <a:ext cx="583050" cy="7986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Montserrat"/>
              </a:rPr>
              <a:t>F</a:t>
            </a:r>
          </a:p>
        </p:txBody>
      </p:sp>
      <p:sp>
        <p:nvSpPr>
          <p:cNvPr id="1694" name="Google Shape;1694;p71"/>
          <p:cNvSpPr/>
          <p:nvPr/>
        </p:nvSpPr>
        <p:spPr>
          <a:xfrm flipH="1" rot="10800000">
            <a:off x="720000" y="2690169"/>
            <a:ext cx="3198600" cy="190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5" name="Google Shape;1695;p71"/>
          <p:cNvGrpSpPr/>
          <p:nvPr/>
        </p:nvGrpSpPr>
        <p:grpSpPr>
          <a:xfrm>
            <a:off x="2950450" y="1718563"/>
            <a:ext cx="881038" cy="853175"/>
            <a:chOff x="2995950" y="-2004350"/>
            <a:chExt cx="881038" cy="853175"/>
          </a:xfrm>
        </p:grpSpPr>
        <p:sp>
          <p:nvSpPr>
            <p:cNvPr id="1696" name="Google Shape;1696;p71"/>
            <p:cNvSpPr/>
            <p:nvPr/>
          </p:nvSpPr>
          <p:spPr>
            <a:xfrm rot="5400000">
              <a:off x="3839488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71"/>
            <p:cNvSpPr/>
            <p:nvPr/>
          </p:nvSpPr>
          <p:spPr>
            <a:xfrm rot="5400000">
              <a:off x="3839488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1"/>
            <p:cNvSpPr/>
            <p:nvPr/>
          </p:nvSpPr>
          <p:spPr>
            <a:xfrm rot="5400000">
              <a:off x="3839488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71"/>
            <p:cNvSpPr/>
            <p:nvPr/>
          </p:nvSpPr>
          <p:spPr>
            <a:xfrm rot="5400000">
              <a:off x="3839488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1"/>
            <p:cNvSpPr/>
            <p:nvPr/>
          </p:nvSpPr>
          <p:spPr>
            <a:xfrm rot="5400000">
              <a:off x="3839488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71"/>
            <p:cNvSpPr/>
            <p:nvPr/>
          </p:nvSpPr>
          <p:spPr>
            <a:xfrm rot="5400000">
              <a:off x="3839488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71"/>
            <p:cNvSpPr/>
            <p:nvPr/>
          </p:nvSpPr>
          <p:spPr>
            <a:xfrm rot="5400000">
              <a:off x="3839488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71"/>
            <p:cNvSpPr/>
            <p:nvPr/>
          </p:nvSpPr>
          <p:spPr>
            <a:xfrm rot="5400000">
              <a:off x="3839488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1"/>
            <p:cNvSpPr/>
            <p:nvPr/>
          </p:nvSpPr>
          <p:spPr>
            <a:xfrm rot="5400000">
              <a:off x="3745763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1"/>
            <p:cNvSpPr/>
            <p:nvPr/>
          </p:nvSpPr>
          <p:spPr>
            <a:xfrm rot="5400000">
              <a:off x="3745763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1"/>
            <p:cNvSpPr/>
            <p:nvPr/>
          </p:nvSpPr>
          <p:spPr>
            <a:xfrm rot="5400000">
              <a:off x="3745763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71"/>
            <p:cNvSpPr/>
            <p:nvPr/>
          </p:nvSpPr>
          <p:spPr>
            <a:xfrm rot="5400000">
              <a:off x="3745763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71"/>
            <p:cNvSpPr/>
            <p:nvPr/>
          </p:nvSpPr>
          <p:spPr>
            <a:xfrm rot="5400000">
              <a:off x="3745763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1"/>
            <p:cNvSpPr/>
            <p:nvPr/>
          </p:nvSpPr>
          <p:spPr>
            <a:xfrm rot="5400000">
              <a:off x="3745763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1"/>
            <p:cNvSpPr/>
            <p:nvPr/>
          </p:nvSpPr>
          <p:spPr>
            <a:xfrm rot="5400000">
              <a:off x="3745763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71"/>
            <p:cNvSpPr/>
            <p:nvPr/>
          </p:nvSpPr>
          <p:spPr>
            <a:xfrm rot="5400000">
              <a:off x="3745763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71"/>
            <p:cNvSpPr/>
            <p:nvPr/>
          </p:nvSpPr>
          <p:spPr>
            <a:xfrm rot="5400000">
              <a:off x="3652038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1"/>
            <p:cNvSpPr/>
            <p:nvPr/>
          </p:nvSpPr>
          <p:spPr>
            <a:xfrm rot="5400000">
              <a:off x="3652038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1"/>
            <p:cNvSpPr/>
            <p:nvPr/>
          </p:nvSpPr>
          <p:spPr>
            <a:xfrm rot="5400000">
              <a:off x="3652038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1"/>
            <p:cNvSpPr/>
            <p:nvPr/>
          </p:nvSpPr>
          <p:spPr>
            <a:xfrm rot="5400000">
              <a:off x="3652038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1"/>
            <p:cNvSpPr/>
            <p:nvPr/>
          </p:nvSpPr>
          <p:spPr>
            <a:xfrm rot="5400000">
              <a:off x="3652038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1"/>
            <p:cNvSpPr/>
            <p:nvPr/>
          </p:nvSpPr>
          <p:spPr>
            <a:xfrm rot="5400000">
              <a:off x="3652038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1"/>
            <p:cNvSpPr/>
            <p:nvPr/>
          </p:nvSpPr>
          <p:spPr>
            <a:xfrm rot="5400000">
              <a:off x="3652038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1"/>
            <p:cNvSpPr/>
            <p:nvPr/>
          </p:nvSpPr>
          <p:spPr>
            <a:xfrm rot="5400000">
              <a:off x="3652038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1"/>
            <p:cNvSpPr/>
            <p:nvPr/>
          </p:nvSpPr>
          <p:spPr>
            <a:xfrm rot="5400000">
              <a:off x="3558313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1"/>
            <p:cNvSpPr/>
            <p:nvPr/>
          </p:nvSpPr>
          <p:spPr>
            <a:xfrm rot="5400000">
              <a:off x="3558313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1"/>
            <p:cNvSpPr/>
            <p:nvPr/>
          </p:nvSpPr>
          <p:spPr>
            <a:xfrm rot="5400000">
              <a:off x="3558313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1"/>
            <p:cNvSpPr/>
            <p:nvPr/>
          </p:nvSpPr>
          <p:spPr>
            <a:xfrm rot="5400000">
              <a:off x="3558313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1"/>
            <p:cNvSpPr/>
            <p:nvPr/>
          </p:nvSpPr>
          <p:spPr>
            <a:xfrm rot="5400000">
              <a:off x="3558313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71"/>
            <p:cNvSpPr/>
            <p:nvPr/>
          </p:nvSpPr>
          <p:spPr>
            <a:xfrm rot="5400000">
              <a:off x="3558313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1"/>
            <p:cNvSpPr/>
            <p:nvPr/>
          </p:nvSpPr>
          <p:spPr>
            <a:xfrm rot="5400000">
              <a:off x="3558313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1"/>
            <p:cNvSpPr/>
            <p:nvPr/>
          </p:nvSpPr>
          <p:spPr>
            <a:xfrm rot="5400000">
              <a:off x="3558313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1"/>
            <p:cNvSpPr/>
            <p:nvPr/>
          </p:nvSpPr>
          <p:spPr>
            <a:xfrm rot="5400000">
              <a:off x="3464575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1"/>
            <p:cNvSpPr/>
            <p:nvPr/>
          </p:nvSpPr>
          <p:spPr>
            <a:xfrm rot="5400000">
              <a:off x="3464575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1"/>
            <p:cNvSpPr/>
            <p:nvPr/>
          </p:nvSpPr>
          <p:spPr>
            <a:xfrm rot="5400000">
              <a:off x="3464575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1"/>
            <p:cNvSpPr/>
            <p:nvPr/>
          </p:nvSpPr>
          <p:spPr>
            <a:xfrm rot="5400000">
              <a:off x="3464575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1"/>
            <p:cNvSpPr/>
            <p:nvPr/>
          </p:nvSpPr>
          <p:spPr>
            <a:xfrm rot="5400000">
              <a:off x="3464575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1"/>
            <p:cNvSpPr/>
            <p:nvPr/>
          </p:nvSpPr>
          <p:spPr>
            <a:xfrm rot="5400000">
              <a:off x="3464575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71"/>
            <p:cNvSpPr/>
            <p:nvPr/>
          </p:nvSpPr>
          <p:spPr>
            <a:xfrm rot="5400000">
              <a:off x="3464575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71"/>
            <p:cNvSpPr/>
            <p:nvPr/>
          </p:nvSpPr>
          <p:spPr>
            <a:xfrm rot="5400000">
              <a:off x="3464575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1"/>
            <p:cNvSpPr/>
            <p:nvPr/>
          </p:nvSpPr>
          <p:spPr>
            <a:xfrm rot="5400000">
              <a:off x="3370850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1"/>
            <p:cNvSpPr/>
            <p:nvPr/>
          </p:nvSpPr>
          <p:spPr>
            <a:xfrm rot="5400000">
              <a:off x="3370850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1"/>
            <p:cNvSpPr/>
            <p:nvPr/>
          </p:nvSpPr>
          <p:spPr>
            <a:xfrm rot="5400000">
              <a:off x="3370850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71"/>
            <p:cNvSpPr/>
            <p:nvPr/>
          </p:nvSpPr>
          <p:spPr>
            <a:xfrm rot="5400000">
              <a:off x="3370850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71"/>
            <p:cNvSpPr/>
            <p:nvPr/>
          </p:nvSpPr>
          <p:spPr>
            <a:xfrm rot="5400000">
              <a:off x="3370850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71"/>
            <p:cNvSpPr/>
            <p:nvPr/>
          </p:nvSpPr>
          <p:spPr>
            <a:xfrm rot="5400000">
              <a:off x="3370850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1"/>
            <p:cNvSpPr/>
            <p:nvPr/>
          </p:nvSpPr>
          <p:spPr>
            <a:xfrm rot="5400000">
              <a:off x="3370850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1"/>
            <p:cNvSpPr/>
            <p:nvPr/>
          </p:nvSpPr>
          <p:spPr>
            <a:xfrm rot="5400000">
              <a:off x="3370850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1"/>
            <p:cNvSpPr/>
            <p:nvPr/>
          </p:nvSpPr>
          <p:spPr>
            <a:xfrm rot="5400000">
              <a:off x="3277125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1"/>
            <p:cNvSpPr/>
            <p:nvPr/>
          </p:nvSpPr>
          <p:spPr>
            <a:xfrm rot="5400000">
              <a:off x="3277125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1"/>
            <p:cNvSpPr/>
            <p:nvPr/>
          </p:nvSpPr>
          <p:spPr>
            <a:xfrm rot="5400000">
              <a:off x="3277125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71"/>
            <p:cNvSpPr/>
            <p:nvPr/>
          </p:nvSpPr>
          <p:spPr>
            <a:xfrm rot="5400000">
              <a:off x="3277125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71"/>
            <p:cNvSpPr/>
            <p:nvPr/>
          </p:nvSpPr>
          <p:spPr>
            <a:xfrm rot="5400000">
              <a:off x="3277125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71"/>
            <p:cNvSpPr/>
            <p:nvPr/>
          </p:nvSpPr>
          <p:spPr>
            <a:xfrm rot="5400000">
              <a:off x="3277125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71"/>
            <p:cNvSpPr/>
            <p:nvPr/>
          </p:nvSpPr>
          <p:spPr>
            <a:xfrm rot="5400000">
              <a:off x="3277125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71"/>
            <p:cNvSpPr/>
            <p:nvPr/>
          </p:nvSpPr>
          <p:spPr>
            <a:xfrm rot="5400000">
              <a:off x="3277125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71"/>
            <p:cNvSpPr/>
            <p:nvPr/>
          </p:nvSpPr>
          <p:spPr>
            <a:xfrm rot="5400000">
              <a:off x="3183400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71"/>
            <p:cNvSpPr/>
            <p:nvPr/>
          </p:nvSpPr>
          <p:spPr>
            <a:xfrm rot="5400000">
              <a:off x="3183400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71"/>
            <p:cNvSpPr/>
            <p:nvPr/>
          </p:nvSpPr>
          <p:spPr>
            <a:xfrm rot="5400000">
              <a:off x="3183400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71"/>
            <p:cNvSpPr/>
            <p:nvPr/>
          </p:nvSpPr>
          <p:spPr>
            <a:xfrm rot="5400000">
              <a:off x="3183400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71"/>
            <p:cNvSpPr/>
            <p:nvPr/>
          </p:nvSpPr>
          <p:spPr>
            <a:xfrm rot="5400000">
              <a:off x="3183400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71"/>
            <p:cNvSpPr/>
            <p:nvPr/>
          </p:nvSpPr>
          <p:spPr>
            <a:xfrm rot="5400000">
              <a:off x="3183400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71"/>
            <p:cNvSpPr/>
            <p:nvPr/>
          </p:nvSpPr>
          <p:spPr>
            <a:xfrm rot="5400000">
              <a:off x="3183400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71"/>
            <p:cNvSpPr/>
            <p:nvPr/>
          </p:nvSpPr>
          <p:spPr>
            <a:xfrm rot="5400000">
              <a:off x="3183400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71"/>
            <p:cNvSpPr/>
            <p:nvPr/>
          </p:nvSpPr>
          <p:spPr>
            <a:xfrm rot="5400000">
              <a:off x="3089675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71"/>
            <p:cNvSpPr/>
            <p:nvPr/>
          </p:nvSpPr>
          <p:spPr>
            <a:xfrm rot="5400000">
              <a:off x="3089675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71"/>
            <p:cNvSpPr/>
            <p:nvPr/>
          </p:nvSpPr>
          <p:spPr>
            <a:xfrm rot="5400000">
              <a:off x="3089675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71"/>
            <p:cNvSpPr/>
            <p:nvPr/>
          </p:nvSpPr>
          <p:spPr>
            <a:xfrm rot="5400000">
              <a:off x="3089675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71"/>
            <p:cNvSpPr/>
            <p:nvPr/>
          </p:nvSpPr>
          <p:spPr>
            <a:xfrm rot="5400000">
              <a:off x="3089675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71"/>
            <p:cNvSpPr/>
            <p:nvPr/>
          </p:nvSpPr>
          <p:spPr>
            <a:xfrm rot="5400000">
              <a:off x="3089675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71"/>
            <p:cNvSpPr/>
            <p:nvPr/>
          </p:nvSpPr>
          <p:spPr>
            <a:xfrm rot="5400000">
              <a:off x="3089675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71"/>
            <p:cNvSpPr/>
            <p:nvPr/>
          </p:nvSpPr>
          <p:spPr>
            <a:xfrm rot="5400000">
              <a:off x="3089675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71"/>
            <p:cNvSpPr/>
            <p:nvPr/>
          </p:nvSpPr>
          <p:spPr>
            <a:xfrm rot="5400000">
              <a:off x="2995950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71"/>
            <p:cNvSpPr/>
            <p:nvPr/>
          </p:nvSpPr>
          <p:spPr>
            <a:xfrm rot="5400000">
              <a:off x="2995950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71"/>
            <p:cNvSpPr/>
            <p:nvPr/>
          </p:nvSpPr>
          <p:spPr>
            <a:xfrm rot="5400000">
              <a:off x="2995950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71"/>
            <p:cNvSpPr/>
            <p:nvPr/>
          </p:nvSpPr>
          <p:spPr>
            <a:xfrm rot="5400000">
              <a:off x="2995950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71"/>
            <p:cNvSpPr/>
            <p:nvPr/>
          </p:nvSpPr>
          <p:spPr>
            <a:xfrm rot="5400000">
              <a:off x="2995950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71"/>
            <p:cNvSpPr/>
            <p:nvPr/>
          </p:nvSpPr>
          <p:spPr>
            <a:xfrm rot="5400000">
              <a:off x="2995950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71"/>
            <p:cNvSpPr/>
            <p:nvPr/>
          </p:nvSpPr>
          <p:spPr>
            <a:xfrm rot="5400000">
              <a:off x="2995950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71"/>
            <p:cNvSpPr/>
            <p:nvPr/>
          </p:nvSpPr>
          <p:spPr>
            <a:xfrm rot="5400000">
              <a:off x="2995950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3">
  <p:cSld name="CUSTOM_24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72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72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72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72"/>
          <p:cNvSpPr/>
          <p:nvPr/>
        </p:nvSpPr>
        <p:spPr>
          <a:xfrm>
            <a:off x="4116600" y="540000"/>
            <a:ext cx="4307400" cy="716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72"/>
          <p:cNvSpPr txBox="1"/>
          <p:nvPr>
            <p:ph type="title"/>
          </p:nvPr>
        </p:nvSpPr>
        <p:spPr>
          <a:xfrm>
            <a:off x="4116575" y="548725"/>
            <a:ext cx="43074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82" name="Google Shape;1782;p72"/>
          <p:cNvGrpSpPr/>
          <p:nvPr/>
        </p:nvGrpSpPr>
        <p:grpSpPr>
          <a:xfrm>
            <a:off x="155695" y="461163"/>
            <a:ext cx="500507" cy="157674"/>
            <a:chOff x="1489842" y="2250175"/>
            <a:chExt cx="4263261" cy="1343050"/>
          </a:xfrm>
        </p:grpSpPr>
        <p:sp>
          <p:nvSpPr>
            <p:cNvPr id="1783" name="Google Shape;1783;p72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72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5" name="Google Shape;1785;p72"/>
          <p:cNvSpPr/>
          <p:nvPr/>
        </p:nvSpPr>
        <p:spPr>
          <a:xfrm>
            <a:off x="8264758" y="1465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72"/>
          <p:cNvSpPr/>
          <p:nvPr/>
        </p:nvSpPr>
        <p:spPr>
          <a:xfrm>
            <a:off x="6185350" y="2622025"/>
            <a:ext cx="2238900" cy="1981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72"/>
          <p:cNvSpPr/>
          <p:nvPr/>
        </p:nvSpPr>
        <p:spPr>
          <a:xfrm>
            <a:off x="6859915" y="3127488"/>
            <a:ext cx="889784" cy="9705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4"/>
                </a:solidFill>
                <a:latin typeface="Montserrat"/>
              </a:rPr>
              <a:t>G</a:t>
            </a:r>
          </a:p>
        </p:txBody>
      </p:sp>
      <p:sp>
        <p:nvSpPr>
          <p:cNvPr id="1788" name="Google Shape;1788;p72"/>
          <p:cNvSpPr/>
          <p:nvPr/>
        </p:nvSpPr>
        <p:spPr>
          <a:xfrm>
            <a:off x="720000" y="540000"/>
            <a:ext cx="3396600" cy="716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72"/>
          <p:cNvSpPr/>
          <p:nvPr/>
        </p:nvSpPr>
        <p:spPr>
          <a:xfrm>
            <a:off x="720000" y="1901100"/>
            <a:ext cx="7708200" cy="72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4">
  <p:cSld name="CUSTOM_25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73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73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73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73"/>
          <p:cNvSpPr/>
          <p:nvPr/>
        </p:nvSpPr>
        <p:spPr>
          <a:xfrm>
            <a:off x="720000" y="540000"/>
            <a:ext cx="7704000" cy="125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73"/>
          <p:cNvSpPr txBox="1"/>
          <p:nvPr>
            <p:ph type="title"/>
          </p:nvPr>
        </p:nvSpPr>
        <p:spPr>
          <a:xfrm>
            <a:off x="720000" y="540000"/>
            <a:ext cx="24993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96" name="Google Shape;1796;p73"/>
          <p:cNvGrpSpPr/>
          <p:nvPr/>
        </p:nvGrpSpPr>
        <p:grpSpPr>
          <a:xfrm>
            <a:off x="8482870" y="89813"/>
            <a:ext cx="500507" cy="157674"/>
            <a:chOff x="1489842" y="2250175"/>
            <a:chExt cx="4263261" cy="1343050"/>
          </a:xfrm>
        </p:grpSpPr>
        <p:sp>
          <p:nvSpPr>
            <p:cNvPr id="1797" name="Google Shape;1797;p73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73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9" name="Google Shape;1799;p73"/>
          <p:cNvSpPr/>
          <p:nvPr/>
        </p:nvSpPr>
        <p:spPr>
          <a:xfrm flipH="1">
            <a:off x="4364888" y="8982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73"/>
          <p:cNvSpPr/>
          <p:nvPr/>
        </p:nvSpPr>
        <p:spPr>
          <a:xfrm>
            <a:off x="246908" y="13585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/>
          <p:nvPr/>
        </p:nvSpPr>
        <p:spPr>
          <a:xfrm>
            <a:off x="506375" y="721675"/>
            <a:ext cx="7739700" cy="572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6"/>
          <p:cNvSpPr/>
          <p:nvPr/>
        </p:nvSpPr>
        <p:spPr>
          <a:xfrm>
            <a:off x="294900" y="1606475"/>
            <a:ext cx="7864800" cy="3483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443825" y="1417850"/>
            <a:ext cx="7864800" cy="34839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611800" y="1245250"/>
            <a:ext cx="7812300" cy="3483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6"/>
          <p:cNvSpPr txBox="1"/>
          <p:nvPr>
            <p:ph idx="1" type="body"/>
          </p:nvPr>
        </p:nvSpPr>
        <p:spPr>
          <a:xfrm>
            <a:off x="720000" y="1428750"/>
            <a:ext cx="77040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5" name="Google Shape;365;p56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6"/>
          <p:cNvSpPr/>
          <p:nvPr/>
        </p:nvSpPr>
        <p:spPr>
          <a:xfrm>
            <a:off x="702150" y="445025"/>
            <a:ext cx="7739700" cy="572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1086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1"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74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74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74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74"/>
          <p:cNvSpPr/>
          <p:nvPr/>
        </p:nvSpPr>
        <p:spPr>
          <a:xfrm>
            <a:off x="720000" y="540000"/>
            <a:ext cx="7704000" cy="6903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74"/>
          <p:cNvSpPr/>
          <p:nvPr/>
        </p:nvSpPr>
        <p:spPr>
          <a:xfrm>
            <a:off x="720000" y="540000"/>
            <a:ext cx="7704000" cy="19119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74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74"/>
          <p:cNvSpPr txBox="1"/>
          <p:nvPr>
            <p:ph type="title"/>
          </p:nvPr>
        </p:nvSpPr>
        <p:spPr>
          <a:xfrm>
            <a:off x="720000" y="538728"/>
            <a:ext cx="7704000" cy="672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9" name="Google Shape;1809;p74"/>
          <p:cNvSpPr/>
          <p:nvPr/>
        </p:nvSpPr>
        <p:spPr>
          <a:xfrm>
            <a:off x="720000" y="2451850"/>
            <a:ext cx="7704000" cy="1871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0" name="Google Shape;1810;p74"/>
          <p:cNvGrpSpPr/>
          <p:nvPr/>
        </p:nvGrpSpPr>
        <p:grpSpPr>
          <a:xfrm>
            <a:off x="8500120" y="315738"/>
            <a:ext cx="500507" cy="157674"/>
            <a:chOff x="1489842" y="2250175"/>
            <a:chExt cx="4263261" cy="1343050"/>
          </a:xfrm>
        </p:grpSpPr>
        <p:sp>
          <p:nvSpPr>
            <p:cNvPr id="1811" name="Google Shape;1811;p74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4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3" name="Google Shape;1813;p74"/>
          <p:cNvSpPr/>
          <p:nvPr/>
        </p:nvSpPr>
        <p:spPr>
          <a:xfrm flipH="1">
            <a:off x="8272654" y="466767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74"/>
          <p:cNvSpPr/>
          <p:nvPr/>
        </p:nvSpPr>
        <p:spPr>
          <a:xfrm>
            <a:off x="318483" y="23955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5" name="Google Shape;1815;p74"/>
          <p:cNvGrpSpPr/>
          <p:nvPr/>
        </p:nvGrpSpPr>
        <p:grpSpPr>
          <a:xfrm>
            <a:off x="3596220" y="153988"/>
            <a:ext cx="500507" cy="157674"/>
            <a:chOff x="1489842" y="2250175"/>
            <a:chExt cx="4263261" cy="1343050"/>
          </a:xfrm>
        </p:grpSpPr>
        <p:sp>
          <p:nvSpPr>
            <p:cNvPr id="1816" name="Google Shape;1816;p74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74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8" name="Google Shape;1818;p74"/>
          <p:cNvSpPr/>
          <p:nvPr/>
        </p:nvSpPr>
        <p:spPr>
          <a:xfrm>
            <a:off x="6168508" y="153997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0"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75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75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75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75"/>
          <p:cNvSpPr/>
          <p:nvPr/>
        </p:nvSpPr>
        <p:spPr>
          <a:xfrm>
            <a:off x="3307500" y="540000"/>
            <a:ext cx="5116500" cy="18906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75"/>
          <p:cNvSpPr/>
          <p:nvPr/>
        </p:nvSpPr>
        <p:spPr>
          <a:xfrm>
            <a:off x="720000" y="540000"/>
            <a:ext cx="2587500" cy="3783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75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75"/>
          <p:cNvSpPr txBox="1"/>
          <p:nvPr>
            <p:ph type="title"/>
          </p:nvPr>
        </p:nvSpPr>
        <p:spPr>
          <a:xfrm>
            <a:off x="836525" y="682675"/>
            <a:ext cx="23364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7" name="Google Shape;1827;p75"/>
          <p:cNvSpPr/>
          <p:nvPr/>
        </p:nvSpPr>
        <p:spPr>
          <a:xfrm>
            <a:off x="3307500" y="2432625"/>
            <a:ext cx="5116500" cy="1890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75"/>
          <p:cNvSpPr/>
          <p:nvPr/>
        </p:nvSpPr>
        <p:spPr>
          <a:xfrm>
            <a:off x="3307500" y="1914950"/>
            <a:ext cx="5116500" cy="515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9" name="Google Shape;1829;p75"/>
          <p:cNvGrpSpPr/>
          <p:nvPr/>
        </p:nvGrpSpPr>
        <p:grpSpPr>
          <a:xfrm>
            <a:off x="3092745" y="233013"/>
            <a:ext cx="500507" cy="157674"/>
            <a:chOff x="1489842" y="2250175"/>
            <a:chExt cx="4263261" cy="1343050"/>
          </a:xfrm>
        </p:grpSpPr>
        <p:sp>
          <p:nvSpPr>
            <p:cNvPr id="1830" name="Google Shape;1830;p75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75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2" name="Google Shape;1832;p75"/>
          <p:cNvSpPr/>
          <p:nvPr/>
        </p:nvSpPr>
        <p:spPr>
          <a:xfrm flipH="1">
            <a:off x="5177688" y="7960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75"/>
          <p:cNvSpPr/>
          <p:nvPr/>
        </p:nvSpPr>
        <p:spPr>
          <a:xfrm>
            <a:off x="318483" y="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4" name="Google Shape;1834;p75"/>
          <p:cNvGrpSpPr/>
          <p:nvPr/>
        </p:nvGrpSpPr>
        <p:grpSpPr>
          <a:xfrm>
            <a:off x="8559770" y="390663"/>
            <a:ext cx="500507" cy="157674"/>
            <a:chOff x="1489842" y="2250175"/>
            <a:chExt cx="4263261" cy="1343050"/>
          </a:xfrm>
        </p:grpSpPr>
        <p:sp>
          <p:nvSpPr>
            <p:cNvPr id="1835" name="Google Shape;1835;p75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75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9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76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76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76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76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76"/>
          <p:cNvSpPr/>
          <p:nvPr/>
        </p:nvSpPr>
        <p:spPr>
          <a:xfrm>
            <a:off x="720000" y="1406400"/>
            <a:ext cx="2568000" cy="2916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76"/>
          <p:cNvSpPr/>
          <p:nvPr/>
        </p:nvSpPr>
        <p:spPr>
          <a:xfrm>
            <a:off x="5856000" y="1406400"/>
            <a:ext cx="2568000" cy="2916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76"/>
          <p:cNvSpPr/>
          <p:nvPr/>
        </p:nvSpPr>
        <p:spPr>
          <a:xfrm>
            <a:off x="720000" y="540000"/>
            <a:ext cx="7704000" cy="863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76"/>
          <p:cNvSpPr/>
          <p:nvPr/>
        </p:nvSpPr>
        <p:spPr>
          <a:xfrm>
            <a:off x="720000" y="540000"/>
            <a:ext cx="4481700" cy="86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76"/>
          <p:cNvSpPr txBox="1"/>
          <p:nvPr>
            <p:ph type="title"/>
          </p:nvPr>
        </p:nvSpPr>
        <p:spPr>
          <a:xfrm>
            <a:off x="5195200" y="540000"/>
            <a:ext cx="32286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47" name="Google Shape;1847;p76"/>
          <p:cNvGrpSpPr/>
          <p:nvPr/>
        </p:nvGrpSpPr>
        <p:grpSpPr>
          <a:xfrm>
            <a:off x="8504270" y="170763"/>
            <a:ext cx="500507" cy="157674"/>
            <a:chOff x="1489842" y="2250175"/>
            <a:chExt cx="4263261" cy="1343050"/>
          </a:xfrm>
        </p:grpSpPr>
        <p:sp>
          <p:nvSpPr>
            <p:cNvPr id="1848" name="Google Shape;1848;p76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76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0" name="Google Shape;1850;p76"/>
          <p:cNvSpPr/>
          <p:nvPr/>
        </p:nvSpPr>
        <p:spPr>
          <a:xfrm flipH="1">
            <a:off x="3763801" y="13310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76"/>
          <p:cNvSpPr/>
          <p:nvPr/>
        </p:nvSpPr>
        <p:spPr>
          <a:xfrm>
            <a:off x="1069283" y="716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6">
  <p:cSld name="CUSTOM_26"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77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77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77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77"/>
          <p:cNvSpPr/>
          <p:nvPr/>
        </p:nvSpPr>
        <p:spPr>
          <a:xfrm>
            <a:off x="720000" y="819900"/>
            <a:ext cx="5116500" cy="1890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77"/>
          <p:cNvSpPr/>
          <p:nvPr/>
        </p:nvSpPr>
        <p:spPr>
          <a:xfrm>
            <a:off x="720000" y="2432625"/>
            <a:ext cx="5116500" cy="217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77"/>
          <p:cNvSpPr/>
          <p:nvPr/>
        </p:nvSpPr>
        <p:spPr>
          <a:xfrm>
            <a:off x="720000" y="2194850"/>
            <a:ext cx="5116500" cy="515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77"/>
          <p:cNvSpPr/>
          <p:nvPr/>
        </p:nvSpPr>
        <p:spPr>
          <a:xfrm>
            <a:off x="5576450" y="540000"/>
            <a:ext cx="2847600" cy="4063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77"/>
          <p:cNvSpPr txBox="1"/>
          <p:nvPr>
            <p:ph type="title"/>
          </p:nvPr>
        </p:nvSpPr>
        <p:spPr>
          <a:xfrm>
            <a:off x="5544975" y="833400"/>
            <a:ext cx="2878800" cy="3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1" name="Google Shape;1861;p77"/>
          <p:cNvSpPr/>
          <p:nvPr/>
        </p:nvSpPr>
        <p:spPr>
          <a:xfrm>
            <a:off x="720000" y="540000"/>
            <a:ext cx="7704000" cy="279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2" name="Google Shape;1862;p77"/>
          <p:cNvGrpSpPr/>
          <p:nvPr/>
        </p:nvGrpSpPr>
        <p:grpSpPr>
          <a:xfrm>
            <a:off x="2397570" y="149313"/>
            <a:ext cx="500507" cy="157674"/>
            <a:chOff x="1489842" y="2250175"/>
            <a:chExt cx="4263261" cy="1343050"/>
          </a:xfrm>
        </p:grpSpPr>
        <p:sp>
          <p:nvSpPr>
            <p:cNvPr id="1863" name="Google Shape;1863;p77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77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5" name="Google Shape;1865;p77"/>
          <p:cNvSpPr/>
          <p:nvPr/>
        </p:nvSpPr>
        <p:spPr>
          <a:xfrm flipH="1">
            <a:off x="4332788" y="19727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77"/>
          <p:cNvSpPr/>
          <p:nvPr/>
        </p:nvSpPr>
        <p:spPr>
          <a:xfrm>
            <a:off x="318483" y="14933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7" name="Google Shape;1867;p77"/>
          <p:cNvGrpSpPr/>
          <p:nvPr/>
        </p:nvGrpSpPr>
        <p:grpSpPr>
          <a:xfrm>
            <a:off x="6686170" y="306963"/>
            <a:ext cx="500507" cy="157674"/>
            <a:chOff x="1489842" y="2250175"/>
            <a:chExt cx="4263261" cy="1343050"/>
          </a:xfrm>
        </p:grpSpPr>
        <p:sp>
          <p:nvSpPr>
            <p:cNvPr id="1868" name="Google Shape;1868;p77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77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0" name="Google Shape;1870;p77"/>
          <p:cNvSpPr/>
          <p:nvPr/>
        </p:nvSpPr>
        <p:spPr>
          <a:xfrm flipH="1">
            <a:off x="8234213" y="19727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78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78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78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78"/>
          <p:cNvSpPr/>
          <p:nvPr/>
        </p:nvSpPr>
        <p:spPr>
          <a:xfrm>
            <a:off x="720000" y="540000"/>
            <a:ext cx="7704000" cy="863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78"/>
          <p:cNvSpPr/>
          <p:nvPr/>
        </p:nvSpPr>
        <p:spPr>
          <a:xfrm>
            <a:off x="720000" y="1403700"/>
            <a:ext cx="3852000" cy="291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78"/>
          <p:cNvSpPr/>
          <p:nvPr/>
        </p:nvSpPr>
        <p:spPr>
          <a:xfrm>
            <a:off x="720000" y="540000"/>
            <a:ext cx="2283300" cy="86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78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78"/>
          <p:cNvSpPr txBox="1"/>
          <p:nvPr>
            <p:ph type="title"/>
          </p:nvPr>
        </p:nvSpPr>
        <p:spPr>
          <a:xfrm>
            <a:off x="720000" y="540000"/>
            <a:ext cx="2283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80" name="Google Shape;1880;p78"/>
          <p:cNvGrpSpPr/>
          <p:nvPr/>
        </p:nvGrpSpPr>
        <p:grpSpPr>
          <a:xfrm>
            <a:off x="5103345" y="271288"/>
            <a:ext cx="500507" cy="157674"/>
            <a:chOff x="1489842" y="2250175"/>
            <a:chExt cx="4263261" cy="1343050"/>
          </a:xfrm>
        </p:grpSpPr>
        <p:sp>
          <p:nvSpPr>
            <p:cNvPr id="1881" name="Google Shape;1881;p78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78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3" name="Google Shape;1883;p78"/>
          <p:cNvSpPr/>
          <p:nvPr/>
        </p:nvSpPr>
        <p:spPr>
          <a:xfrm flipH="1">
            <a:off x="7070663" y="114487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78"/>
          <p:cNvSpPr/>
          <p:nvPr/>
        </p:nvSpPr>
        <p:spPr>
          <a:xfrm>
            <a:off x="2524383" y="1144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6">
  <p:cSld name="CUSTOM_27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79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79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79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79"/>
          <p:cNvSpPr/>
          <p:nvPr/>
        </p:nvSpPr>
        <p:spPr>
          <a:xfrm>
            <a:off x="720000" y="540000"/>
            <a:ext cx="3852000" cy="191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79"/>
          <p:cNvSpPr/>
          <p:nvPr/>
        </p:nvSpPr>
        <p:spPr>
          <a:xfrm>
            <a:off x="720000" y="2451900"/>
            <a:ext cx="7704000" cy="2151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79"/>
          <p:cNvSpPr/>
          <p:nvPr/>
        </p:nvSpPr>
        <p:spPr>
          <a:xfrm>
            <a:off x="720000" y="540000"/>
            <a:ext cx="7704000" cy="672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79"/>
          <p:cNvSpPr txBox="1"/>
          <p:nvPr>
            <p:ph type="title"/>
          </p:nvPr>
        </p:nvSpPr>
        <p:spPr>
          <a:xfrm>
            <a:off x="720000" y="540000"/>
            <a:ext cx="7704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93" name="Google Shape;1893;p79"/>
          <p:cNvGrpSpPr/>
          <p:nvPr/>
        </p:nvGrpSpPr>
        <p:grpSpPr>
          <a:xfrm>
            <a:off x="5563220" y="89813"/>
            <a:ext cx="500507" cy="157674"/>
            <a:chOff x="1489842" y="2250175"/>
            <a:chExt cx="4263261" cy="1343050"/>
          </a:xfrm>
        </p:grpSpPr>
        <p:sp>
          <p:nvSpPr>
            <p:cNvPr id="1894" name="Google Shape;1894;p79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79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6" name="Google Shape;1896;p79"/>
          <p:cNvSpPr/>
          <p:nvPr/>
        </p:nvSpPr>
        <p:spPr>
          <a:xfrm flipH="1">
            <a:off x="8234213" y="16520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79"/>
          <p:cNvSpPr/>
          <p:nvPr/>
        </p:nvSpPr>
        <p:spPr>
          <a:xfrm>
            <a:off x="118058" y="2474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8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80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80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80"/>
          <p:cNvSpPr/>
          <p:nvPr/>
        </p:nvSpPr>
        <p:spPr>
          <a:xfrm>
            <a:off x="720000" y="540000"/>
            <a:ext cx="7704000" cy="4063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80"/>
          <p:cNvSpPr/>
          <p:nvPr/>
        </p:nvSpPr>
        <p:spPr>
          <a:xfrm>
            <a:off x="720000" y="540000"/>
            <a:ext cx="7704000" cy="10989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80"/>
          <p:cNvSpPr/>
          <p:nvPr/>
        </p:nvSpPr>
        <p:spPr>
          <a:xfrm>
            <a:off x="720000" y="540000"/>
            <a:ext cx="2738700" cy="4063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80"/>
          <p:cNvSpPr txBox="1"/>
          <p:nvPr>
            <p:ph type="title"/>
          </p:nvPr>
        </p:nvSpPr>
        <p:spPr>
          <a:xfrm>
            <a:off x="720000" y="540000"/>
            <a:ext cx="27267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05" name="Google Shape;1905;p80"/>
          <p:cNvGrpSpPr/>
          <p:nvPr/>
        </p:nvGrpSpPr>
        <p:grpSpPr>
          <a:xfrm>
            <a:off x="98195" y="382338"/>
            <a:ext cx="500507" cy="157674"/>
            <a:chOff x="1489842" y="2250175"/>
            <a:chExt cx="4263261" cy="1343050"/>
          </a:xfrm>
        </p:grpSpPr>
        <p:sp>
          <p:nvSpPr>
            <p:cNvPr id="1906" name="Google Shape;1906;p80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80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8" name="Google Shape;1908;p80"/>
          <p:cNvSpPr/>
          <p:nvPr/>
        </p:nvSpPr>
        <p:spPr>
          <a:xfrm>
            <a:off x="6192658" y="14933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9" name="Google Shape;1909;p80"/>
          <p:cNvGrpSpPr/>
          <p:nvPr/>
        </p:nvGrpSpPr>
        <p:grpSpPr>
          <a:xfrm>
            <a:off x="800625" y="3650238"/>
            <a:ext cx="2565425" cy="853175"/>
            <a:chOff x="1032538" y="1565638"/>
            <a:chExt cx="2565425" cy="853175"/>
          </a:xfrm>
        </p:grpSpPr>
        <p:sp>
          <p:nvSpPr>
            <p:cNvPr id="1910" name="Google Shape;1910;p80"/>
            <p:cNvSpPr/>
            <p:nvPr/>
          </p:nvSpPr>
          <p:spPr>
            <a:xfrm rot="5400000">
              <a:off x="35604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80"/>
            <p:cNvSpPr/>
            <p:nvPr/>
          </p:nvSpPr>
          <p:spPr>
            <a:xfrm rot="5400000">
              <a:off x="35604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0"/>
            <p:cNvSpPr/>
            <p:nvPr/>
          </p:nvSpPr>
          <p:spPr>
            <a:xfrm rot="5400000">
              <a:off x="35604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80"/>
            <p:cNvSpPr/>
            <p:nvPr/>
          </p:nvSpPr>
          <p:spPr>
            <a:xfrm rot="5400000">
              <a:off x="35604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80"/>
            <p:cNvSpPr/>
            <p:nvPr/>
          </p:nvSpPr>
          <p:spPr>
            <a:xfrm rot="5400000">
              <a:off x="35604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0"/>
            <p:cNvSpPr/>
            <p:nvPr/>
          </p:nvSpPr>
          <p:spPr>
            <a:xfrm rot="5400000">
              <a:off x="35604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80"/>
            <p:cNvSpPr/>
            <p:nvPr/>
          </p:nvSpPr>
          <p:spPr>
            <a:xfrm rot="5400000">
              <a:off x="35604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80"/>
            <p:cNvSpPr/>
            <p:nvPr/>
          </p:nvSpPr>
          <p:spPr>
            <a:xfrm rot="5400000">
              <a:off x="35604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80"/>
            <p:cNvSpPr/>
            <p:nvPr/>
          </p:nvSpPr>
          <p:spPr>
            <a:xfrm rot="5400000">
              <a:off x="34667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0"/>
            <p:cNvSpPr/>
            <p:nvPr/>
          </p:nvSpPr>
          <p:spPr>
            <a:xfrm rot="5400000">
              <a:off x="34667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80"/>
            <p:cNvSpPr/>
            <p:nvPr/>
          </p:nvSpPr>
          <p:spPr>
            <a:xfrm rot="5400000">
              <a:off x="34667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80"/>
            <p:cNvSpPr/>
            <p:nvPr/>
          </p:nvSpPr>
          <p:spPr>
            <a:xfrm rot="5400000">
              <a:off x="34667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80"/>
            <p:cNvSpPr/>
            <p:nvPr/>
          </p:nvSpPr>
          <p:spPr>
            <a:xfrm rot="5400000">
              <a:off x="34667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0"/>
            <p:cNvSpPr/>
            <p:nvPr/>
          </p:nvSpPr>
          <p:spPr>
            <a:xfrm rot="5400000">
              <a:off x="34667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80"/>
            <p:cNvSpPr/>
            <p:nvPr/>
          </p:nvSpPr>
          <p:spPr>
            <a:xfrm rot="5400000">
              <a:off x="34667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80"/>
            <p:cNvSpPr/>
            <p:nvPr/>
          </p:nvSpPr>
          <p:spPr>
            <a:xfrm rot="5400000">
              <a:off x="34667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80"/>
            <p:cNvSpPr/>
            <p:nvPr/>
          </p:nvSpPr>
          <p:spPr>
            <a:xfrm rot="5400000">
              <a:off x="33730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80"/>
            <p:cNvSpPr/>
            <p:nvPr/>
          </p:nvSpPr>
          <p:spPr>
            <a:xfrm rot="5400000">
              <a:off x="33730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0"/>
            <p:cNvSpPr/>
            <p:nvPr/>
          </p:nvSpPr>
          <p:spPr>
            <a:xfrm rot="5400000">
              <a:off x="33730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80"/>
            <p:cNvSpPr/>
            <p:nvPr/>
          </p:nvSpPr>
          <p:spPr>
            <a:xfrm rot="5400000">
              <a:off x="33730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80"/>
            <p:cNvSpPr/>
            <p:nvPr/>
          </p:nvSpPr>
          <p:spPr>
            <a:xfrm rot="5400000">
              <a:off x="33730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80"/>
            <p:cNvSpPr/>
            <p:nvPr/>
          </p:nvSpPr>
          <p:spPr>
            <a:xfrm rot="5400000">
              <a:off x="33730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0"/>
            <p:cNvSpPr/>
            <p:nvPr/>
          </p:nvSpPr>
          <p:spPr>
            <a:xfrm rot="5400000">
              <a:off x="33730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80"/>
            <p:cNvSpPr/>
            <p:nvPr/>
          </p:nvSpPr>
          <p:spPr>
            <a:xfrm rot="5400000">
              <a:off x="33730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80"/>
            <p:cNvSpPr/>
            <p:nvPr/>
          </p:nvSpPr>
          <p:spPr>
            <a:xfrm rot="5400000">
              <a:off x="32792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0"/>
            <p:cNvSpPr/>
            <p:nvPr/>
          </p:nvSpPr>
          <p:spPr>
            <a:xfrm rot="5400000">
              <a:off x="32792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80"/>
            <p:cNvSpPr/>
            <p:nvPr/>
          </p:nvSpPr>
          <p:spPr>
            <a:xfrm rot="5400000">
              <a:off x="32792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80"/>
            <p:cNvSpPr/>
            <p:nvPr/>
          </p:nvSpPr>
          <p:spPr>
            <a:xfrm rot="5400000">
              <a:off x="32792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80"/>
            <p:cNvSpPr/>
            <p:nvPr/>
          </p:nvSpPr>
          <p:spPr>
            <a:xfrm rot="5400000">
              <a:off x="32792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0"/>
            <p:cNvSpPr/>
            <p:nvPr/>
          </p:nvSpPr>
          <p:spPr>
            <a:xfrm rot="5400000">
              <a:off x="32792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80"/>
            <p:cNvSpPr/>
            <p:nvPr/>
          </p:nvSpPr>
          <p:spPr>
            <a:xfrm rot="5400000">
              <a:off x="32792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80"/>
            <p:cNvSpPr/>
            <p:nvPr/>
          </p:nvSpPr>
          <p:spPr>
            <a:xfrm rot="5400000">
              <a:off x="32792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80"/>
            <p:cNvSpPr/>
            <p:nvPr/>
          </p:nvSpPr>
          <p:spPr>
            <a:xfrm rot="5400000">
              <a:off x="31855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0"/>
            <p:cNvSpPr/>
            <p:nvPr/>
          </p:nvSpPr>
          <p:spPr>
            <a:xfrm rot="5400000">
              <a:off x="31855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0"/>
            <p:cNvSpPr/>
            <p:nvPr/>
          </p:nvSpPr>
          <p:spPr>
            <a:xfrm rot="5400000">
              <a:off x="31855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80"/>
            <p:cNvSpPr/>
            <p:nvPr/>
          </p:nvSpPr>
          <p:spPr>
            <a:xfrm rot="5400000">
              <a:off x="31855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0"/>
            <p:cNvSpPr/>
            <p:nvPr/>
          </p:nvSpPr>
          <p:spPr>
            <a:xfrm rot="5400000">
              <a:off x="31855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80"/>
            <p:cNvSpPr/>
            <p:nvPr/>
          </p:nvSpPr>
          <p:spPr>
            <a:xfrm rot="5400000">
              <a:off x="31855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80"/>
            <p:cNvSpPr/>
            <p:nvPr/>
          </p:nvSpPr>
          <p:spPr>
            <a:xfrm rot="5400000">
              <a:off x="31855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80"/>
            <p:cNvSpPr/>
            <p:nvPr/>
          </p:nvSpPr>
          <p:spPr>
            <a:xfrm rot="5400000">
              <a:off x="31855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0"/>
            <p:cNvSpPr/>
            <p:nvPr/>
          </p:nvSpPr>
          <p:spPr>
            <a:xfrm rot="5400000">
              <a:off x="30918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80"/>
            <p:cNvSpPr/>
            <p:nvPr/>
          </p:nvSpPr>
          <p:spPr>
            <a:xfrm rot="5400000">
              <a:off x="30918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80"/>
            <p:cNvSpPr/>
            <p:nvPr/>
          </p:nvSpPr>
          <p:spPr>
            <a:xfrm rot="5400000">
              <a:off x="30918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0"/>
            <p:cNvSpPr/>
            <p:nvPr/>
          </p:nvSpPr>
          <p:spPr>
            <a:xfrm rot="5400000">
              <a:off x="30918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80"/>
            <p:cNvSpPr/>
            <p:nvPr/>
          </p:nvSpPr>
          <p:spPr>
            <a:xfrm rot="5400000">
              <a:off x="30918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80"/>
            <p:cNvSpPr/>
            <p:nvPr/>
          </p:nvSpPr>
          <p:spPr>
            <a:xfrm rot="5400000">
              <a:off x="30918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80"/>
            <p:cNvSpPr/>
            <p:nvPr/>
          </p:nvSpPr>
          <p:spPr>
            <a:xfrm rot="5400000">
              <a:off x="30918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80"/>
            <p:cNvSpPr/>
            <p:nvPr/>
          </p:nvSpPr>
          <p:spPr>
            <a:xfrm rot="5400000">
              <a:off x="30918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80"/>
            <p:cNvSpPr/>
            <p:nvPr/>
          </p:nvSpPr>
          <p:spPr>
            <a:xfrm rot="5400000">
              <a:off x="29981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80"/>
            <p:cNvSpPr/>
            <p:nvPr/>
          </p:nvSpPr>
          <p:spPr>
            <a:xfrm rot="5400000">
              <a:off x="29981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80"/>
            <p:cNvSpPr/>
            <p:nvPr/>
          </p:nvSpPr>
          <p:spPr>
            <a:xfrm rot="5400000">
              <a:off x="29981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80"/>
            <p:cNvSpPr/>
            <p:nvPr/>
          </p:nvSpPr>
          <p:spPr>
            <a:xfrm rot="5400000">
              <a:off x="29981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80"/>
            <p:cNvSpPr/>
            <p:nvPr/>
          </p:nvSpPr>
          <p:spPr>
            <a:xfrm rot="5400000">
              <a:off x="29981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80"/>
            <p:cNvSpPr/>
            <p:nvPr/>
          </p:nvSpPr>
          <p:spPr>
            <a:xfrm rot="5400000">
              <a:off x="29981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80"/>
            <p:cNvSpPr/>
            <p:nvPr/>
          </p:nvSpPr>
          <p:spPr>
            <a:xfrm rot="5400000">
              <a:off x="29981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80"/>
            <p:cNvSpPr/>
            <p:nvPr/>
          </p:nvSpPr>
          <p:spPr>
            <a:xfrm rot="5400000">
              <a:off x="29981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80"/>
            <p:cNvSpPr/>
            <p:nvPr/>
          </p:nvSpPr>
          <p:spPr>
            <a:xfrm rot="5400000">
              <a:off x="29057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80"/>
            <p:cNvSpPr/>
            <p:nvPr/>
          </p:nvSpPr>
          <p:spPr>
            <a:xfrm rot="5400000">
              <a:off x="29057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80"/>
            <p:cNvSpPr/>
            <p:nvPr/>
          </p:nvSpPr>
          <p:spPr>
            <a:xfrm rot="5400000">
              <a:off x="29057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80"/>
            <p:cNvSpPr/>
            <p:nvPr/>
          </p:nvSpPr>
          <p:spPr>
            <a:xfrm rot="5400000">
              <a:off x="29057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80"/>
            <p:cNvSpPr/>
            <p:nvPr/>
          </p:nvSpPr>
          <p:spPr>
            <a:xfrm rot="5400000">
              <a:off x="29057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80"/>
            <p:cNvSpPr/>
            <p:nvPr/>
          </p:nvSpPr>
          <p:spPr>
            <a:xfrm rot="5400000">
              <a:off x="29057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80"/>
            <p:cNvSpPr/>
            <p:nvPr/>
          </p:nvSpPr>
          <p:spPr>
            <a:xfrm rot="5400000">
              <a:off x="29057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80"/>
            <p:cNvSpPr/>
            <p:nvPr/>
          </p:nvSpPr>
          <p:spPr>
            <a:xfrm rot="5400000">
              <a:off x="29057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80"/>
            <p:cNvSpPr/>
            <p:nvPr/>
          </p:nvSpPr>
          <p:spPr>
            <a:xfrm rot="5400000">
              <a:off x="28119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80"/>
            <p:cNvSpPr/>
            <p:nvPr/>
          </p:nvSpPr>
          <p:spPr>
            <a:xfrm rot="5400000">
              <a:off x="28119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80"/>
            <p:cNvSpPr/>
            <p:nvPr/>
          </p:nvSpPr>
          <p:spPr>
            <a:xfrm rot="5400000">
              <a:off x="28119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80"/>
            <p:cNvSpPr/>
            <p:nvPr/>
          </p:nvSpPr>
          <p:spPr>
            <a:xfrm rot="5400000">
              <a:off x="28119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80"/>
            <p:cNvSpPr/>
            <p:nvPr/>
          </p:nvSpPr>
          <p:spPr>
            <a:xfrm rot="5400000">
              <a:off x="28119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80"/>
            <p:cNvSpPr/>
            <p:nvPr/>
          </p:nvSpPr>
          <p:spPr>
            <a:xfrm rot="5400000">
              <a:off x="28119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80"/>
            <p:cNvSpPr/>
            <p:nvPr/>
          </p:nvSpPr>
          <p:spPr>
            <a:xfrm rot="5400000">
              <a:off x="28119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0"/>
            <p:cNvSpPr/>
            <p:nvPr/>
          </p:nvSpPr>
          <p:spPr>
            <a:xfrm rot="5400000">
              <a:off x="28119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80"/>
            <p:cNvSpPr/>
            <p:nvPr/>
          </p:nvSpPr>
          <p:spPr>
            <a:xfrm rot="5400000">
              <a:off x="27182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80"/>
            <p:cNvSpPr/>
            <p:nvPr/>
          </p:nvSpPr>
          <p:spPr>
            <a:xfrm rot="5400000">
              <a:off x="27182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0"/>
            <p:cNvSpPr/>
            <p:nvPr/>
          </p:nvSpPr>
          <p:spPr>
            <a:xfrm rot="5400000">
              <a:off x="27182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80"/>
            <p:cNvSpPr/>
            <p:nvPr/>
          </p:nvSpPr>
          <p:spPr>
            <a:xfrm rot="5400000">
              <a:off x="27182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80"/>
            <p:cNvSpPr/>
            <p:nvPr/>
          </p:nvSpPr>
          <p:spPr>
            <a:xfrm rot="5400000">
              <a:off x="27182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80"/>
            <p:cNvSpPr/>
            <p:nvPr/>
          </p:nvSpPr>
          <p:spPr>
            <a:xfrm rot="5400000">
              <a:off x="27182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80"/>
            <p:cNvSpPr/>
            <p:nvPr/>
          </p:nvSpPr>
          <p:spPr>
            <a:xfrm rot="5400000">
              <a:off x="27182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0"/>
            <p:cNvSpPr/>
            <p:nvPr/>
          </p:nvSpPr>
          <p:spPr>
            <a:xfrm rot="5400000">
              <a:off x="27182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80"/>
            <p:cNvSpPr/>
            <p:nvPr/>
          </p:nvSpPr>
          <p:spPr>
            <a:xfrm rot="5400000">
              <a:off x="26245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80"/>
            <p:cNvSpPr/>
            <p:nvPr/>
          </p:nvSpPr>
          <p:spPr>
            <a:xfrm rot="5400000">
              <a:off x="26245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0"/>
            <p:cNvSpPr/>
            <p:nvPr/>
          </p:nvSpPr>
          <p:spPr>
            <a:xfrm rot="5400000">
              <a:off x="26245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80"/>
            <p:cNvSpPr/>
            <p:nvPr/>
          </p:nvSpPr>
          <p:spPr>
            <a:xfrm rot="5400000">
              <a:off x="26245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80"/>
            <p:cNvSpPr/>
            <p:nvPr/>
          </p:nvSpPr>
          <p:spPr>
            <a:xfrm rot="5400000">
              <a:off x="26245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80"/>
            <p:cNvSpPr/>
            <p:nvPr/>
          </p:nvSpPr>
          <p:spPr>
            <a:xfrm rot="5400000">
              <a:off x="26245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80"/>
            <p:cNvSpPr/>
            <p:nvPr/>
          </p:nvSpPr>
          <p:spPr>
            <a:xfrm rot="5400000">
              <a:off x="26245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80"/>
            <p:cNvSpPr/>
            <p:nvPr/>
          </p:nvSpPr>
          <p:spPr>
            <a:xfrm rot="5400000">
              <a:off x="26245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80"/>
            <p:cNvSpPr/>
            <p:nvPr/>
          </p:nvSpPr>
          <p:spPr>
            <a:xfrm rot="5400000">
              <a:off x="25308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80"/>
            <p:cNvSpPr/>
            <p:nvPr/>
          </p:nvSpPr>
          <p:spPr>
            <a:xfrm rot="5400000">
              <a:off x="25308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0"/>
            <p:cNvSpPr/>
            <p:nvPr/>
          </p:nvSpPr>
          <p:spPr>
            <a:xfrm rot="5400000">
              <a:off x="25308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80"/>
            <p:cNvSpPr/>
            <p:nvPr/>
          </p:nvSpPr>
          <p:spPr>
            <a:xfrm rot="5400000">
              <a:off x="25308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80"/>
            <p:cNvSpPr/>
            <p:nvPr/>
          </p:nvSpPr>
          <p:spPr>
            <a:xfrm rot="5400000">
              <a:off x="25308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80"/>
            <p:cNvSpPr/>
            <p:nvPr/>
          </p:nvSpPr>
          <p:spPr>
            <a:xfrm rot="5400000">
              <a:off x="25308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80"/>
            <p:cNvSpPr/>
            <p:nvPr/>
          </p:nvSpPr>
          <p:spPr>
            <a:xfrm rot="5400000">
              <a:off x="25308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80"/>
            <p:cNvSpPr/>
            <p:nvPr/>
          </p:nvSpPr>
          <p:spPr>
            <a:xfrm rot="5400000">
              <a:off x="25308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0"/>
            <p:cNvSpPr/>
            <p:nvPr/>
          </p:nvSpPr>
          <p:spPr>
            <a:xfrm rot="5400000">
              <a:off x="24371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80"/>
            <p:cNvSpPr/>
            <p:nvPr/>
          </p:nvSpPr>
          <p:spPr>
            <a:xfrm rot="5400000">
              <a:off x="24371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80"/>
            <p:cNvSpPr/>
            <p:nvPr/>
          </p:nvSpPr>
          <p:spPr>
            <a:xfrm rot="5400000">
              <a:off x="24371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80"/>
            <p:cNvSpPr/>
            <p:nvPr/>
          </p:nvSpPr>
          <p:spPr>
            <a:xfrm rot="5400000">
              <a:off x="24371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0"/>
            <p:cNvSpPr/>
            <p:nvPr/>
          </p:nvSpPr>
          <p:spPr>
            <a:xfrm rot="5400000">
              <a:off x="24371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80"/>
            <p:cNvSpPr/>
            <p:nvPr/>
          </p:nvSpPr>
          <p:spPr>
            <a:xfrm rot="5400000">
              <a:off x="24371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80"/>
            <p:cNvSpPr/>
            <p:nvPr/>
          </p:nvSpPr>
          <p:spPr>
            <a:xfrm rot="5400000">
              <a:off x="24371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80"/>
            <p:cNvSpPr/>
            <p:nvPr/>
          </p:nvSpPr>
          <p:spPr>
            <a:xfrm rot="5400000">
              <a:off x="24371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80"/>
            <p:cNvSpPr/>
            <p:nvPr/>
          </p:nvSpPr>
          <p:spPr>
            <a:xfrm rot="5400000">
              <a:off x="23433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80"/>
            <p:cNvSpPr/>
            <p:nvPr/>
          </p:nvSpPr>
          <p:spPr>
            <a:xfrm rot="5400000">
              <a:off x="23433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80"/>
            <p:cNvSpPr/>
            <p:nvPr/>
          </p:nvSpPr>
          <p:spPr>
            <a:xfrm rot="5400000">
              <a:off x="23433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80"/>
            <p:cNvSpPr/>
            <p:nvPr/>
          </p:nvSpPr>
          <p:spPr>
            <a:xfrm rot="5400000">
              <a:off x="23433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80"/>
            <p:cNvSpPr/>
            <p:nvPr/>
          </p:nvSpPr>
          <p:spPr>
            <a:xfrm rot="5400000">
              <a:off x="23433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80"/>
            <p:cNvSpPr/>
            <p:nvPr/>
          </p:nvSpPr>
          <p:spPr>
            <a:xfrm rot="5400000">
              <a:off x="23433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80"/>
            <p:cNvSpPr/>
            <p:nvPr/>
          </p:nvSpPr>
          <p:spPr>
            <a:xfrm rot="5400000">
              <a:off x="23433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80"/>
            <p:cNvSpPr/>
            <p:nvPr/>
          </p:nvSpPr>
          <p:spPr>
            <a:xfrm rot="5400000">
              <a:off x="23433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80"/>
            <p:cNvSpPr/>
            <p:nvPr/>
          </p:nvSpPr>
          <p:spPr>
            <a:xfrm rot="5400000">
              <a:off x="224965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80"/>
            <p:cNvSpPr/>
            <p:nvPr/>
          </p:nvSpPr>
          <p:spPr>
            <a:xfrm rot="5400000">
              <a:off x="224965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80"/>
            <p:cNvSpPr/>
            <p:nvPr/>
          </p:nvSpPr>
          <p:spPr>
            <a:xfrm rot="5400000">
              <a:off x="224965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80"/>
            <p:cNvSpPr/>
            <p:nvPr/>
          </p:nvSpPr>
          <p:spPr>
            <a:xfrm rot="5400000">
              <a:off x="224965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80"/>
            <p:cNvSpPr/>
            <p:nvPr/>
          </p:nvSpPr>
          <p:spPr>
            <a:xfrm rot="5400000">
              <a:off x="224965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80"/>
            <p:cNvSpPr/>
            <p:nvPr/>
          </p:nvSpPr>
          <p:spPr>
            <a:xfrm rot="5400000">
              <a:off x="224965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80"/>
            <p:cNvSpPr/>
            <p:nvPr/>
          </p:nvSpPr>
          <p:spPr>
            <a:xfrm rot="5400000">
              <a:off x="224965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80"/>
            <p:cNvSpPr/>
            <p:nvPr/>
          </p:nvSpPr>
          <p:spPr>
            <a:xfrm rot="5400000">
              <a:off x="224965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80"/>
            <p:cNvSpPr/>
            <p:nvPr/>
          </p:nvSpPr>
          <p:spPr>
            <a:xfrm rot="5400000">
              <a:off x="21559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80"/>
            <p:cNvSpPr/>
            <p:nvPr/>
          </p:nvSpPr>
          <p:spPr>
            <a:xfrm rot="5400000">
              <a:off x="21559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80"/>
            <p:cNvSpPr/>
            <p:nvPr/>
          </p:nvSpPr>
          <p:spPr>
            <a:xfrm rot="5400000">
              <a:off x="21559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80"/>
            <p:cNvSpPr/>
            <p:nvPr/>
          </p:nvSpPr>
          <p:spPr>
            <a:xfrm rot="5400000">
              <a:off x="21559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80"/>
            <p:cNvSpPr/>
            <p:nvPr/>
          </p:nvSpPr>
          <p:spPr>
            <a:xfrm rot="5400000">
              <a:off x="21559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80"/>
            <p:cNvSpPr/>
            <p:nvPr/>
          </p:nvSpPr>
          <p:spPr>
            <a:xfrm rot="5400000">
              <a:off x="21559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80"/>
            <p:cNvSpPr/>
            <p:nvPr/>
          </p:nvSpPr>
          <p:spPr>
            <a:xfrm rot="5400000">
              <a:off x="21559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80"/>
            <p:cNvSpPr/>
            <p:nvPr/>
          </p:nvSpPr>
          <p:spPr>
            <a:xfrm rot="5400000">
              <a:off x="21559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80"/>
            <p:cNvSpPr/>
            <p:nvPr/>
          </p:nvSpPr>
          <p:spPr>
            <a:xfrm rot="5400000">
              <a:off x="20622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80"/>
            <p:cNvSpPr/>
            <p:nvPr/>
          </p:nvSpPr>
          <p:spPr>
            <a:xfrm rot="5400000">
              <a:off x="20622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80"/>
            <p:cNvSpPr/>
            <p:nvPr/>
          </p:nvSpPr>
          <p:spPr>
            <a:xfrm rot="5400000">
              <a:off x="20622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80"/>
            <p:cNvSpPr/>
            <p:nvPr/>
          </p:nvSpPr>
          <p:spPr>
            <a:xfrm rot="5400000">
              <a:off x="20622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80"/>
            <p:cNvSpPr/>
            <p:nvPr/>
          </p:nvSpPr>
          <p:spPr>
            <a:xfrm rot="5400000">
              <a:off x="20622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80"/>
            <p:cNvSpPr/>
            <p:nvPr/>
          </p:nvSpPr>
          <p:spPr>
            <a:xfrm rot="5400000">
              <a:off x="20622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80"/>
            <p:cNvSpPr/>
            <p:nvPr/>
          </p:nvSpPr>
          <p:spPr>
            <a:xfrm rot="5400000">
              <a:off x="20622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80"/>
            <p:cNvSpPr/>
            <p:nvPr/>
          </p:nvSpPr>
          <p:spPr>
            <a:xfrm rot="5400000">
              <a:off x="20622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80"/>
            <p:cNvSpPr/>
            <p:nvPr/>
          </p:nvSpPr>
          <p:spPr>
            <a:xfrm rot="5400000">
              <a:off x="19684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80"/>
            <p:cNvSpPr/>
            <p:nvPr/>
          </p:nvSpPr>
          <p:spPr>
            <a:xfrm rot="5400000">
              <a:off x="19684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80"/>
            <p:cNvSpPr/>
            <p:nvPr/>
          </p:nvSpPr>
          <p:spPr>
            <a:xfrm rot="5400000">
              <a:off x="19684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80"/>
            <p:cNvSpPr/>
            <p:nvPr/>
          </p:nvSpPr>
          <p:spPr>
            <a:xfrm rot="5400000">
              <a:off x="19684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80"/>
            <p:cNvSpPr/>
            <p:nvPr/>
          </p:nvSpPr>
          <p:spPr>
            <a:xfrm rot="5400000">
              <a:off x="19684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80"/>
            <p:cNvSpPr/>
            <p:nvPr/>
          </p:nvSpPr>
          <p:spPr>
            <a:xfrm rot="5400000">
              <a:off x="19684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80"/>
            <p:cNvSpPr/>
            <p:nvPr/>
          </p:nvSpPr>
          <p:spPr>
            <a:xfrm rot="5400000">
              <a:off x="19684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80"/>
            <p:cNvSpPr/>
            <p:nvPr/>
          </p:nvSpPr>
          <p:spPr>
            <a:xfrm rot="5400000">
              <a:off x="19684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80"/>
            <p:cNvSpPr/>
            <p:nvPr/>
          </p:nvSpPr>
          <p:spPr>
            <a:xfrm rot="5400000">
              <a:off x="18760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80"/>
            <p:cNvSpPr/>
            <p:nvPr/>
          </p:nvSpPr>
          <p:spPr>
            <a:xfrm rot="5400000">
              <a:off x="18760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80"/>
            <p:cNvSpPr/>
            <p:nvPr/>
          </p:nvSpPr>
          <p:spPr>
            <a:xfrm rot="5400000">
              <a:off x="18760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80"/>
            <p:cNvSpPr/>
            <p:nvPr/>
          </p:nvSpPr>
          <p:spPr>
            <a:xfrm rot="5400000">
              <a:off x="18760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80"/>
            <p:cNvSpPr/>
            <p:nvPr/>
          </p:nvSpPr>
          <p:spPr>
            <a:xfrm rot="5400000">
              <a:off x="18760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80"/>
            <p:cNvSpPr/>
            <p:nvPr/>
          </p:nvSpPr>
          <p:spPr>
            <a:xfrm rot="5400000">
              <a:off x="18760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80"/>
            <p:cNvSpPr/>
            <p:nvPr/>
          </p:nvSpPr>
          <p:spPr>
            <a:xfrm rot="5400000">
              <a:off x="18760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80"/>
            <p:cNvSpPr/>
            <p:nvPr/>
          </p:nvSpPr>
          <p:spPr>
            <a:xfrm rot="5400000">
              <a:off x="18760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80"/>
            <p:cNvSpPr/>
            <p:nvPr/>
          </p:nvSpPr>
          <p:spPr>
            <a:xfrm rot="5400000">
              <a:off x="178235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80"/>
            <p:cNvSpPr/>
            <p:nvPr/>
          </p:nvSpPr>
          <p:spPr>
            <a:xfrm rot="5400000">
              <a:off x="178235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80"/>
            <p:cNvSpPr/>
            <p:nvPr/>
          </p:nvSpPr>
          <p:spPr>
            <a:xfrm rot="5400000">
              <a:off x="178235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80"/>
            <p:cNvSpPr/>
            <p:nvPr/>
          </p:nvSpPr>
          <p:spPr>
            <a:xfrm rot="5400000">
              <a:off x="178235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80"/>
            <p:cNvSpPr/>
            <p:nvPr/>
          </p:nvSpPr>
          <p:spPr>
            <a:xfrm rot="5400000">
              <a:off x="178235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80"/>
            <p:cNvSpPr/>
            <p:nvPr/>
          </p:nvSpPr>
          <p:spPr>
            <a:xfrm rot="5400000">
              <a:off x="178235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80"/>
            <p:cNvSpPr/>
            <p:nvPr/>
          </p:nvSpPr>
          <p:spPr>
            <a:xfrm rot="5400000">
              <a:off x="178235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80"/>
            <p:cNvSpPr/>
            <p:nvPr/>
          </p:nvSpPr>
          <p:spPr>
            <a:xfrm rot="5400000">
              <a:off x="178235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80"/>
            <p:cNvSpPr/>
            <p:nvPr/>
          </p:nvSpPr>
          <p:spPr>
            <a:xfrm rot="5400000">
              <a:off x="16886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80"/>
            <p:cNvSpPr/>
            <p:nvPr/>
          </p:nvSpPr>
          <p:spPr>
            <a:xfrm rot="5400000">
              <a:off x="16886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80"/>
            <p:cNvSpPr/>
            <p:nvPr/>
          </p:nvSpPr>
          <p:spPr>
            <a:xfrm rot="5400000">
              <a:off x="16886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80"/>
            <p:cNvSpPr/>
            <p:nvPr/>
          </p:nvSpPr>
          <p:spPr>
            <a:xfrm rot="5400000">
              <a:off x="16886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80"/>
            <p:cNvSpPr/>
            <p:nvPr/>
          </p:nvSpPr>
          <p:spPr>
            <a:xfrm rot="5400000">
              <a:off x="16886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80"/>
            <p:cNvSpPr/>
            <p:nvPr/>
          </p:nvSpPr>
          <p:spPr>
            <a:xfrm rot="5400000">
              <a:off x="16886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80"/>
            <p:cNvSpPr/>
            <p:nvPr/>
          </p:nvSpPr>
          <p:spPr>
            <a:xfrm rot="5400000">
              <a:off x="16886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80"/>
            <p:cNvSpPr/>
            <p:nvPr/>
          </p:nvSpPr>
          <p:spPr>
            <a:xfrm rot="5400000">
              <a:off x="16886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80"/>
            <p:cNvSpPr/>
            <p:nvPr/>
          </p:nvSpPr>
          <p:spPr>
            <a:xfrm rot="5400000">
              <a:off x="15949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80"/>
            <p:cNvSpPr/>
            <p:nvPr/>
          </p:nvSpPr>
          <p:spPr>
            <a:xfrm rot="5400000">
              <a:off x="15949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80"/>
            <p:cNvSpPr/>
            <p:nvPr/>
          </p:nvSpPr>
          <p:spPr>
            <a:xfrm rot="5400000">
              <a:off x="15949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80"/>
            <p:cNvSpPr/>
            <p:nvPr/>
          </p:nvSpPr>
          <p:spPr>
            <a:xfrm rot="5400000">
              <a:off x="15949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80"/>
            <p:cNvSpPr/>
            <p:nvPr/>
          </p:nvSpPr>
          <p:spPr>
            <a:xfrm rot="5400000">
              <a:off x="15949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80"/>
            <p:cNvSpPr/>
            <p:nvPr/>
          </p:nvSpPr>
          <p:spPr>
            <a:xfrm rot="5400000">
              <a:off x="15949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80"/>
            <p:cNvSpPr/>
            <p:nvPr/>
          </p:nvSpPr>
          <p:spPr>
            <a:xfrm rot="5400000">
              <a:off x="15949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80"/>
            <p:cNvSpPr/>
            <p:nvPr/>
          </p:nvSpPr>
          <p:spPr>
            <a:xfrm rot="5400000">
              <a:off x="15949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80"/>
            <p:cNvSpPr/>
            <p:nvPr/>
          </p:nvSpPr>
          <p:spPr>
            <a:xfrm rot="5400000">
              <a:off x="15011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80"/>
            <p:cNvSpPr/>
            <p:nvPr/>
          </p:nvSpPr>
          <p:spPr>
            <a:xfrm rot="5400000">
              <a:off x="15011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80"/>
            <p:cNvSpPr/>
            <p:nvPr/>
          </p:nvSpPr>
          <p:spPr>
            <a:xfrm rot="5400000">
              <a:off x="15011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80"/>
            <p:cNvSpPr/>
            <p:nvPr/>
          </p:nvSpPr>
          <p:spPr>
            <a:xfrm rot="5400000">
              <a:off x="15011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80"/>
            <p:cNvSpPr/>
            <p:nvPr/>
          </p:nvSpPr>
          <p:spPr>
            <a:xfrm rot="5400000">
              <a:off x="15011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80"/>
            <p:cNvSpPr/>
            <p:nvPr/>
          </p:nvSpPr>
          <p:spPr>
            <a:xfrm rot="5400000">
              <a:off x="15011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80"/>
            <p:cNvSpPr/>
            <p:nvPr/>
          </p:nvSpPr>
          <p:spPr>
            <a:xfrm rot="5400000">
              <a:off x="15011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80"/>
            <p:cNvSpPr/>
            <p:nvPr/>
          </p:nvSpPr>
          <p:spPr>
            <a:xfrm rot="5400000">
              <a:off x="15011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80"/>
            <p:cNvSpPr/>
            <p:nvPr/>
          </p:nvSpPr>
          <p:spPr>
            <a:xfrm rot="5400000">
              <a:off x="14074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80"/>
            <p:cNvSpPr/>
            <p:nvPr/>
          </p:nvSpPr>
          <p:spPr>
            <a:xfrm rot="5400000">
              <a:off x="14074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80"/>
            <p:cNvSpPr/>
            <p:nvPr/>
          </p:nvSpPr>
          <p:spPr>
            <a:xfrm rot="5400000">
              <a:off x="14074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80"/>
            <p:cNvSpPr/>
            <p:nvPr/>
          </p:nvSpPr>
          <p:spPr>
            <a:xfrm rot="5400000">
              <a:off x="14074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80"/>
            <p:cNvSpPr/>
            <p:nvPr/>
          </p:nvSpPr>
          <p:spPr>
            <a:xfrm rot="5400000">
              <a:off x="14074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80"/>
            <p:cNvSpPr/>
            <p:nvPr/>
          </p:nvSpPr>
          <p:spPr>
            <a:xfrm rot="5400000">
              <a:off x="14074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80"/>
            <p:cNvSpPr/>
            <p:nvPr/>
          </p:nvSpPr>
          <p:spPr>
            <a:xfrm rot="5400000">
              <a:off x="14074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80"/>
            <p:cNvSpPr/>
            <p:nvPr/>
          </p:nvSpPr>
          <p:spPr>
            <a:xfrm rot="5400000">
              <a:off x="14074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80"/>
            <p:cNvSpPr/>
            <p:nvPr/>
          </p:nvSpPr>
          <p:spPr>
            <a:xfrm rot="5400000">
              <a:off x="13137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80"/>
            <p:cNvSpPr/>
            <p:nvPr/>
          </p:nvSpPr>
          <p:spPr>
            <a:xfrm rot="5400000">
              <a:off x="13137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80"/>
            <p:cNvSpPr/>
            <p:nvPr/>
          </p:nvSpPr>
          <p:spPr>
            <a:xfrm rot="5400000">
              <a:off x="13137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80"/>
            <p:cNvSpPr/>
            <p:nvPr/>
          </p:nvSpPr>
          <p:spPr>
            <a:xfrm rot="5400000">
              <a:off x="13137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80"/>
            <p:cNvSpPr/>
            <p:nvPr/>
          </p:nvSpPr>
          <p:spPr>
            <a:xfrm rot="5400000">
              <a:off x="13137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80"/>
            <p:cNvSpPr/>
            <p:nvPr/>
          </p:nvSpPr>
          <p:spPr>
            <a:xfrm rot="5400000">
              <a:off x="13137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80"/>
            <p:cNvSpPr/>
            <p:nvPr/>
          </p:nvSpPr>
          <p:spPr>
            <a:xfrm rot="5400000">
              <a:off x="13137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80"/>
            <p:cNvSpPr/>
            <p:nvPr/>
          </p:nvSpPr>
          <p:spPr>
            <a:xfrm rot="5400000">
              <a:off x="13137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80"/>
            <p:cNvSpPr/>
            <p:nvPr/>
          </p:nvSpPr>
          <p:spPr>
            <a:xfrm rot="5400000">
              <a:off x="12199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80"/>
            <p:cNvSpPr/>
            <p:nvPr/>
          </p:nvSpPr>
          <p:spPr>
            <a:xfrm rot="5400000">
              <a:off x="12199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80"/>
            <p:cNvSpPr/>
            <p:nvPr/>
          </p:nvSpPr>
          <p:spPr>
            <a:xfrm rot="5400000">
              <a:off x="12199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80"/>
            <p:cNvSpPr/>
            <p:nvPr/>
          </p:nvSpPr>
          <p:spPr>
            <a:xfrm rot="5400000">
              <a:off x="12199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80"/>
            <p:cNvSpPr/>
            <p:nvPr/>
          </p:nvSpPr>
          <p:spPr>
            <a:xfrm rot="5400000">
              <a:off x="12199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80"/>
            <p:cNvSpPr/>
            <p:nvPr/>
          </p:nvSpPr>
          <p:spPr>
            <a:xfrm rot="5400000">
              <a:off x="12199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80"/>
            <p:cNvSpPr/>
            <p:nvPr/>
          </p:nvSpPr>
          <p:spPr>
            <a:xfrm rot="5400000">
              <a:off x="12199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80"/>
            <p:cNvSpPr/>
            <p:nvPr/>
          </p:nvSpPr>
          <p:spPr>
            <a:xfrm rot="5400000">
              <a:off x="12199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80"/>
            <p:cNvSpPr/>
            <p:nvPr/>
          </p:nvSpPr>
          <p:spPr>
            <a:xfrm rot="5400000">
              <a:off x="11262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80"/>
            <p:cNvSpPr/>
            <p:nvPr/>
          </p:nvSpPr>
          <p:spPr>
            <a:xfrm rot="5400000">
              <a:off x="11262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80"/>
            <p:cNvSpPr/>
            <p:nvPr/>
          </p:nvSpPr>
          <p:spPr>
            <a:xfrm rot="5400000">
              <a:off x="11262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80"/>
            <p:cNvSpPr/>
            <p:nvPr/>
          </p:nvSpPr>
          <p:spPr>
            <a:xfrm rot="5400000">
              <a:off x="11262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80"/>
            <p:cNvSpPr/>
            <p:nvPr/>
          </p:nvSpPr>
          <p:spPr>
            <a:xfrm rot="5400000">
              <a:off x="11262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80"/>
            <p:cNvSpPr/>
            <p:nvPr/>
          </p:nvSpPr>
          <p:spPr>
            <a:xfrm rot="5400000">
              <a:off x="11262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80"/>
            <p:cNvSpPr/>
            <p:nvPr/>
          </p:nvSpPr>
          <p:spPr>
            <a:xfrm rot="5400000">
              <a:off x="11262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80"/>
            <p:cNvSpPr/>
            <p:nvPr/>
          </p:nvSpPr>
          <p:spPr>
            <a:xfrm rot="5400000">
              <a:off x="11262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80"/>
            <p:cNvSpPr/>
            <p:nvPr/>
          </p:nvSpPr>
          <p:spPr>
            <a:xfrm rot="5400000">
              <a:off x="10325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80"/>
            <p:cNvSpPr/>
            <p:nvPr/>
          </p:nvSpPr>
          <p:spPr>
            <a:xfrm rot="5400000">
              <a:off x="10325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80"/>
            <p:cNvSpPr/>
            <p:nvPr/>
          </p:nvSpPr>
          <p:spPr>
            <a:xfrm rot="5400000">
              <a:off x="10325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80"/>
            <p:cNvSpPr/>
            <p:nvPr/>
          </p:nvSpPr>
          <p:spPr>
            <a:xfrm rot="5400000">
              <a:off x="10325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80"/>
            <p:cNvSpPr/>
            <p:nvPr/>
          </p:nvSpPr>
          <p:spPr>
            <a:xfrm rot="5400000">
              <a:off x="10325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80"/>
            <p:cNvSpPr/>
            <p:nvPr/>
          </p:nvSpPr>
          <p:spPr>
            <a:xfrm rot="5400000">
              <a:off x="10325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80"/>
            <p:cNvSpPr/>
            <p:nvPr/>
          </p:nvSpPr>
          <p:spPr>
            <a:xfrm rot="5400000">
              <a:off x="10325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80"/>
            <p:cNvSpPr/>
            <p:nvPr/>
          </p:nvSpPr>
          <p:spPr>
            <a:xfrm rot="5400000">
              <a:off x="10325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7">
  <p:cSld name="CUSTOM_28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81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81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81"/>
          <p:cNvSpPr/>
          <p:nvPr/>
        </p:nvSpPr>
        <p:spPr>
          <a:xfrm>
            <a:off x="720000" y="2451900"/>
            <a:ext cx="7704000" cy="2151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81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81"/>
          <p:cNvSpPr/>
          <p:nvPr/>
        </p:nvSpPr>
        <p:spPr>
          <a:xfrm>
            <a:off x="720000" y="540000"/>
            <a:ext cx="7704000" cy="1098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81"/>
          <p:cNvSpPr/>
          <p:nvPr/>
        </p:nvSpPr>
        <p:spPr>
          <a:xfrm>
            <a:off x="5685300" y="540000"/>
            <a:ext cx="2738700" cy="3783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81"/>
          <p:cNvSpPr txBox="1"/>
          <p:nvPr>
            <p:ph type="title"/>
          </p:nvPr>
        </p:nvSpPr>
        <p:spPr>
          <a:xfrm>
            <a:off x="5685300" y="540000"/>
            <a:ext cx="2726700" cy="27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42" name="Google Shape;2142;p81"/>
          <p:cNvGrpSpPr/>
          <p:nvPr/>
        </p:nvGrpSpPr>
        <p:grpSpPr>
          <a:xfrm>
            <a:off x="64145" y="463788"/>
            <a:ext cx="500507" cy="157674"/>
            <a:chOff x="1489842" y="2250175"/>
            <a:chExt cx="4263261" cy="1343050"/>
          </a:xfrm>
        </p:grpSpPr>
        <p:sp>
          <p:nvSpPr>
            <p:cNvPr id="2143" name="Google Shape;2143;p81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81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5" name="Google Shape;2145;p81"/>
          <p:cNvSpPr/>
          <p:nvPr/>
        </p:nvSpPr>
        <p:spPr>
          <a:xfrm flipH="1">
            <a:off x="8172213" y="472112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81"/>
          <p:cNvSpPr/>
          <p:nvPr/>
        </p:nvSpPr>
        <p:spPr>
          <a:xfrm>
            <a:off x="1529758" y="5030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7" name="Google Shape;2147;p81"/>
          <p:cNvGrpSpPr/>
          <p:nvPr/>
        </p:nvGrpSpPr>
        <p:grpSpPr>
          <a:xfrm>
            <a:off x="5765938" y="3312663"/>
            <a:ext cx="2565425" cy="853175"/>
            <a:chOff x="1032538" y="1565638"/>
            <a:chExt cx="2565425" cy="853175"/>
          </a:xfrm>
        </p:grpSpPr>
        <p:sp>
          <p:nvSpPr>
            <p:cNvPr id="2148" name="Google Shape;2148;p81"/>
            <p:cNvSpPr/>
            <p:nvPr/>
          </p:nvSpPr>
          <p:spPr>
            <a:xfrm rot="5400000">
              <a:off x="35604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81"/>
            <p:cNvSpPr/>
            <p:nvPr/>
          </p:nvSpPr>
          <p:spPr>
            <a:xfrm rot="5400000">
              <a:off x="35604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81"/>
            <p:cNvSpPr/>
            <p:nvPr/>
          </p:nvSpPr>
          <p:spPr>
            <a:xfrm rot="5400000">
              <a:off x="35604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81"/>
            <p:cNvSpPr/>
            <p:nvPr/>
          </p:nvSpPr>
          <p:spPr>
            <a:xfrm rot="5400000">
              <a:off x="35604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81"/>
            <p:cNvSpPr/>
            <p:nvPr/>
          </p:nvSpPr>
          <p:spPr>
            <a:xfrm rot="5400000">
              <a:off x="35604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81"/>
            <p:cNvSpPr/>
            <p:nvPr/>
          </p:nvSpPr>
          <p:spPr>
            <a:xfrm rot="5400000">
              <a:off x="35604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81"/>
            <p:cNvSpPr/>
            <p:nvPr/>
          </p:nvSpPr>
          <p:spPr>
            <a:xfrm rot="5400000">
              <a:off x="35604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81"/>
            <p:cNvSpPr/>
            <p:nvPr/>
          </p:nvSpPr>
          <p:spPr>
            <a:xfrm rot="5400000">
              <a:off x="35604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81"/>
            <p:cNvSpPr/>
            <p:nvPr/>
          </p:nvSpPr>
          <p:spPr>
            <a:xfrm rot="5400000">
              <a:off x="34667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81"/>
            <p:cNvSpPr/>
            <p:nvPr/>
          </p:nvSpPr>
          <p:spPr>
            <a:xfrm rot="5400000">
              <a:off x="34667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81"/>
            <p:cNvSpPr/>
            <p:nvPr/>
          </p:nvSpPr>
          <p:spPr>
            <a:xfrm rot="5400000">
              <a:off x="34667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81"/>
            <p:cNvSpPr/>
            <p:nvPr/>
          </p:nvSpPr>
          <p:spPr>
            <a:xfrm rot="5400000">
              <a:off x="34667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81"/>
            <p:cNvSpPr/>
            <p:nvPr/>
          </p:nvSpPr>
          <p:spPr>
            <a:xfrm rot="5400000">
              <a:off x="34667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81"/>
            <p:cNvSpPr/>
            <p:nvPr/>
          </p:nvSpPr>
          <p:spPr>
            <a:xfrm rot="5400000">
              <a:off x="34667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81"/>
            <p:cNvSpPr/>
            <p:nvPr/>
          </p:nvSpPr>
          <p:spPr>
            <a:xfrm rot="5400000">
              <a:off x="34667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81"/>
            <p:cNvSpPr/>
            <p:nvPr/>
          </p:nvSpPr>
          <p:spPr>
            <a:xfrm rot="5400000">
              <a:off x="34667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81"/>
            <p:cNvSpPr/>
            <p:nvPr/>
          </p:nvSpPr>
          <p:spPr>
            <a:xfrm rot="5400000">
              <a:off x="33730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81"/>
            <p:cNvSpPr/>
            <p:nvPr/>
          </p:nvSpPr>
          <p:spPr>
            <a:xfrm rot="5400000">
              <a:off x="33730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81"/>
            <p:cNvSpPr/>
            <p:nvPr/>
          </p:nvSpPr>
          <p:spPr>
            <a:xfrm rot="5400000">
              <a:off x="33730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81"/>
            <p:cNvSpPr/>
            <p:nvPr/>
          </p:nvSpPr>
          <p:spPr>
            <a:xfrm rot="5400000">
              <a:off x="33730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81"/>
            <p:cNvSpPr/>
            <p:nvPr/>
          </p:nvSpPr>
          <p:spPr>
            <a:xfrm rot="5400000">
              <a:off x="33730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81"/>
            <p:cNvSpPr/>
            <p:nvPr/>
          </p:nvSpPr>
          <p:spPr>
            <a:xfrm rot="5400000">
              <a:off x="33730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81"/>
            <p:cNvSpPr/>
            <p:nvPr/>
          </p:nvSpPr>
          <p:spPr>
            <a:xfrm rot="5400000">
              <a:off x="33730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81"/>
            <p:cNvSpPr/>
            <p:nvPr/>
          </p:nvSpPr>
          <p:spPr>
            <a:xfrm rot="5400000">
              <a:off x="33730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81"/>
            <p:cNvSpPr/>
            <p:nvPr/>
          </p:nvSpPr>
          <p:spPr>
            <a:xfrm rot="5400000">
              <a:off x="32792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81"/>
            <p:cNvSpPr/>
            <p:nvPr/>
          </p:nvSpPr>
          <p:spPr>
            <a:xfrm rot="5400000">
              <a:off x="32792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81"/>
            <p:cNvSpPr/>
            <p:nvPr/>
          </p:nvSpPr>
          <p:spPr>
            <a:xfrm rot="5400000">
              <a:off x="32792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81"/>
            <p:cNvSpPr/>
            <p:nvPr/>
          </p:nvSpPr>
          <p:spPr>
            <a:xfrm rot="5400000">
              <a:off x="32792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81"/>
            <p:cNvSpPr/>
            <p:nvPr/>
          </p:nvSpPr>
          <p:spPr>
            <a:xfrm rot="5400000">
              <a:off x="32792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81"/>
            <p:cNvSpPr/>
            <p:nvPr/>
          </p:nvSpPr>
          <p:spPr>
            <a:xfrm rot="5400000">
              <a:off x="32792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81"/>
            <p:cNvSpPr/>
            <p:nvPr/>
          </p:nvSpPr>
          <p:spPr>
            <a:xfrm rot="5400000">
              <a:off x="32792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81"/>
            <p:cNvSpPr/>
            <p:nvPr/>
          </p:nvSpPr>
          <p:spPr>
            <a:xfrm rot="5400000">
              <a:off x="32792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81"/>
            <p:cNvSpPr/>
            <p:nvPr/>
          </p:nvSpPr>
          <p:spPr>
            <a:xfrm rot="5400000">
              <a:off x="31855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81"/>
            <p:cNvSpPr/>
            <p:nvPr/>
          </p:nvSpPr>
          <p:spPr>
            <a:xfrm rot="5400000">
              <a:off x="31855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81"/>
            <p:cNvSpPr/>
            <p:nvPr/>
          </p:nvSpPr>
          <p:spPr>
            <a:xfrm rot="5400000">
              <a:off x="31855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81"/>
            <p:cNvSpPr/>
            <p:nvPr/>
          </p:nvSpPr>
          <p:spPr>
            <a:xfrm rot="5400000">
              <a:off x="31855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81"/>
            <p:cNvSpPr/>
            <p:nvPr/>
          </p:nvSpPr>
          <p:spPr>
            <a:xfrm rot="5400000">
              <a:off x="31855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81"/>
            <p:cNvSpPr/>
            <p:nvPr/>
          </p:nvSpPr>
          <p:spPr>
            <a:xfrm rot="5400000">
              <a:off x="31855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81"/>
            <p:cNvSpPr/>
            <p:nvPr/>
          </p:nvSpPr>
          <p:spPr>
            <a:xfrm rot="5400000">
              <a:off x="31855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81"/>
            <p:cNvSpPr/>
            <p:nvPr/>
          </p:nvSpPr>
          <p:spPr>
            <a:xfrm rot="5400000">
              <a:off x="31855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81"/>
            <p:cNvSpPr/>
            <p:nvPr/>
          </p:nvSpPr>
          <p:spPr>
            <a:xfrm rot="5400000">
              <a:off x="30918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81"/>
            <p:cNvSpPr/>
            <p:nvPr/>
          </p:nvSpPr>
          <p:spPr>
            <a:xfrm rot="5400000">
              <a:off x="30918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81"/>
            <p:cNvSpPr/>
            <p:nvPr/>
          </p:nvSpPr>
          <p:spPr>
            <a:xfrm rot="5400000">
              <a:off x="30918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81"/>
            <p:cNvSpPr/>
            <p:nvPr/>
          </p:nvSpPr>
          <p:spPr>
            <a:xfrm rot="5400000">
              <a:off x="30918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81"/>
            <p:cNvSpPr/>
            <p:nvPr/>
          </p:nvSpPr>
          <p:spPr>
            <a:xfrm rot="5400000">
              <a:off x="30918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81"/>
            <p:cNvSpPr/>
            <p:nvPr/>
          </p:nvSpPr>
          <p:spPr>
            <a:xfrm rot="5400000">
              <a:off x="30918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81"/>
            <p:cNvSpPr/>
            <p:nvPr/>
          </p:nvSpPr>
          <p:spPr>
            <a:xfrm rot="5400000">
              <a:off x="30918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81"/>
            <p:cNvSpPr/>
            <p:nvPr/>
          </p:nvSpPr>
          <p:spPr>
            <a:xfrm rot="5400000">
              <a:off x="30918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81"/>
            <p:cNvSpPr/>
            <p:nvPr/>
          </p:nvSpPr>
          <p:spPr>
            <a:xfrm rot="5400000">
              <a:off x="29981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81"/>
            <p:cNvSpPr/>
            <p:nvPr/>
          </p:nvSpPr>
          <p:spPr>
            <a:xfrm rot="5400000">
              <a:off x="29981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81"/>
            <p:cNvSpPr/>
            <p:nvPr/>
          </p:nvSpPr>
          <p:spPr>
            <a:xfrm rot="5400000">
              <a:off x="29981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81"/>
            <p:cNvSpPr/>
            <p:nvPr/>
          </p:nvSpPr>
          <p:spPr>
            <a:xfrm rot="5400000">
              <a:off x="29981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81"/>
            <p:cNvSpPr/>
            <p:nvPr/>
          </p:nvSpPr>
          <p:spPr>
            <a:xfrm rot="5400000">
              <a:off x="29981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81"/>
            <p:cNvSpPr/>
            <p:nvPr/>
          </p:nvSpPr>
          <p:spPr>
            <a:xfrm rot="5400000">
              <a:off x="29981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81"/>
            <p:cNvSpPr/>
            <p:nvPr/>
          </p:nvSpPr>
          <p:spPr>
            <a:xfrm rot="5400000">
              <a:off x="29981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81"/>
            <p:cNvSpPr/>
            <p:nvPr/>
          </p:nvSpPr>
          <p:spPr>
            <a:xfrm rot="5400000">
              <a:off x="29981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81"/>
            <p:cNvSpPr/>
            <p:nvPr/>
          </p:nvSpPr>
          <p:spPr>
            <a:xfrm rot="5400000">
              <a:off x="29057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81"/>
            <p:cNvSpPr/>
            <p:nvPr/>
          </p:nvSpPr>
          <p:spPr>
            <a:xfrm rot="5400000">
              <a:off x="29057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81"/>
            <p:cNvSpPr/>
            <p:nvPr/>
          </p:nvSpPr>
          <p:spPr>
            <a:xfrm rot="5400000">
              <a:off x="29057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81"/>
            <p:cNvSpPr/>
            <p:nvPr/>
          </p:nvSpPr>
          <p:spPr>
            <a:xfrm rot="5400000">
              <a:off x="29057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81"/>
            <p:cNvSpPr/>
            <p:nvPr/>
          </p:nvSpPr>
          <p:spPr>
            <a:xfrm rot="5400000">
              <a:off x="29057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81"/>
            <p:cNvSpPr/>
            <p:nvPr/>
          </p:nvSpPr>
          <p:spPr>
            <a:xfrm rot="5400000">
              <a:off x="29057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81"/>
            <p:cNvSpPr/>
            <p:nvPr/>
          </p:nvSpPr>
          <p:spPr>
            <a:xfrm rot="5400000">
              <a:off x="29057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81"/>
            <p:cNvSpPr/>
            <p:nvPr/>
          </p:nvSpPr>
          <p:spPr>
            <a:xfrm rot="5400000">
              <a:off x="29057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81"/>
            <p:cNvSpPr/>
            <p:nvPr/>
          </p:nvSpPr>
          <p:spPr>
            <a:xfrm rot="5400000">
              <a:off x="28119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81"/>
            <p:cNvSpPr/>
            <p:nvPr/>
          </p:nvSpPr>
          <p:spPr>
            <a:xfrm rot="5400000">
              <a:off x="28119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81"/>
            <p:cNvSpPr/>
            <p:nvPr/>
          </p:nvSpPr>
          <p:spPr>
            <a:xfrm rot="5400000">
              <a:off x="28119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81"/>
            <p:cNvSpPr/>
            <p:nvPr/>
          </p:nvSpPr>
          <p:spPr>
            <a:xfrm rot="5400000">
              <a:off x="28119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81"/>
            <p:cNvSpPr/>
            <p:nvPr/>
          </p:nvSpPr>
          <p:spPr>
            <a:xfrm rot="5400000">
              <a:off x="28119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81"/>
            <p:cNvSpPr/>
            <p:nvPr/>
          </p:nvSpPr>
          <p:spPr>
            <a:xfrm rot="5400000">
              <a:off x="28119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81"/>
            <p:cNvSpPr/>
            <p:nvPr/>
          </p:nvSpPr>
          <p:spPr>
            <a:xfrm rot="5400000">
              <a:off x="28119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81"/>
            <p:cNvSpPr/>
            <p:nvPr/>
          </p:nvSpPr>
          <p:spPr>
            <a:xfrm rot="5400000">
              <a:off x="28119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81"/>
            <p:cNvSpPr/>
            <p:nvPr/>
          </p:nvSpPr>
          <p:spPr>
            <a:xfrm rot="5400000">
              <a:off x="27182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81"/>
            <p:cNvSpPr/>
            <p:nvPr/>
          </p:nvSpPr>
          <p:spPr>
            <a:xfrm rot="5400000">
              <a:off x="27182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81"/>
            <p:cNvSpPr/>
            <p:nvPr/>
          </p:nvSpPr>
          <p:spPr>
            <a:xfrm rot="5400000">
              <a:off x="27182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81"/>
            <p:cNvSpPr/>
            <p:nvPr/>
          </p:nvSpPr>
          <p:spPr>
            <a:xfrm rot="5400000">
              <a:off x="27182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81"/>
            <p:cNvSpPr/>
            <p:nvPr/>
          </p:nvSpPr>
          <p:spPr>
            <a:xfrm rot="5400000">
              <a:off x="27182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81"/>
            <p:cNvSpPr/>
            <p:nvPr/>
          </p:nvSpPr>
          <p:spPr>
            <a:xfrm rot="5400000">
              <a:off x="27182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81"/>
            <p:cNvSpPr/>
            <p:nvPr/>
          </p:nvSpPr>
          <p:spPr>
            <a:xfrm rot="5400000">
              <a:off x="27182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81"/>
            <p:cNvSpPr/>
            <p:nvPr/>
          </p:nvSpPr>
          <p:spPr>
            <a:xfrm rot="5400000">
              <a:off x="27182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81"/>
            <p:cNvSpPr/>
            <p:nvPr/>
          </p:nvSpPr>
          <p:spPr>
            <a:xfrm rot="5400000">
              <a:off x="26245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81"/>
            <p:cNvSpPr/>
            <p:nvPr/>
          </p:nvSpPr>
          <p:spPr>
            <a:xfrm rot="5400000">
              <a:off x="26245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81"/>
            <p:cNvSpPr/>
            <p:nvPr/>
          </p:nvSpPr>
          <p:spPr>
            <a:xfrm rot="5400000">
              <a:off x="26245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81"/>
            <p:cNvSpPr/>
            <p:nvPr/>
          </p:nvSpPr>
          <p:spPr>
            <a:xfrm rot="5400000">
              <a:off x="26245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81"/>
            <p:cNvSpPr/>
            <p:nvPr/>
          </p:nvSpPr>
          <p:spPr>
            <a:xfrm rot="5400000">
              <a:off x="26245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81"/>
            <p:cNvSpPr/>
            <p:nvPr/>
          </p:nvSpPr>
          <p:spPr>
            <a:xfrm rot="5400000">
              <a:off x="26245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81"/>
            <p:cNvSpPr/>
            <p:nvPr/>
          </p:nvSpPr>
          <p:spPr>
            <a:xfrm rot="5400000">
              <a:off x="26245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81"/>
            <p:cNvSpPr/>
            <p:nvPr/>
          </p:nvSpPr>
          <p:spPr>
            <a:xfrm rot="5400000">
              <a:off x="26245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81"/>
            <p:cNvSpPr/>
            <p:nvPr/>
          </p:nvSpPr>
          <p:spPr>
            <a:xfrm rot="5400000">
              <a:off x="25308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81"/>
            <p:cNvSpPr/>
            <p:nvPr/>
          </p:nvSpPr>
          <p:spPr>
            <a:xfrm rot="5400000">
              <a:off x="25308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81"/>
            <p:cNvSpPr/>
            <p:nvPr/>
          </p:nvSpPr>
          <p:spPr>
            <a:xfrm rot="5400000">
              <a:off x="25308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81"/>
            <p:cNvSpPr/>
            <p:nvPr/>
          </p:nvSpPr>
          <p:spPr>
            <a:xfrm rot="5400000">
              <a:off x="25308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81"/>
            <p:cNvSpPr/>
            <p:nvPr/>
          </p:nvSpPr>
          <p:spPr>
            <a:xfrm rot="5400000">
              <a:off x="25308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81"/>
            <p:cNvSpPr/>
            <p:nvPr/>
          </p:nvSpPr>
          <p:spPr>
            <a:xfrm rot="5400000">
              <a:off x="25308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81"/>
            <p:cNvSpPr/>
            <p:nvPr/>
          </p:nvSpPr>
          <p:spPr>
            <a:xfrm rot="5400000">
              <a:off x="25308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81"/>
            <p:cNvSpPr/>
            <p:nvPr/>
          </p:nvSpPr>
          <p:spPr>
            <a:xfrm rot="5400000">
              <a:off x="25308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81"/>
            <p:cNvSpPr/>
            <p:nvPr/>
          </p:nvSpPr>
          <p:spPr>
            <a:xfrm rot="5400000">
              <a:off x="24371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81"/>
            <p:cNvSpPr/>
            <p:nvPr/>
          </p:nvSpPr>
          <p:spPr>
            <a:xfrm rot="5400000">
              <a:off x="24371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81"/>
            <p:cNvSpPr/>
            <p:nvPr/>
          </p:nvSpPr>
          <p:spPr>
            <a:xfrm rot="5400000">
              <a:off x="24371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81"/>
            <p:cNvSpPr/>
            <p:nvPr/>
          </p:nvSpPr>
          <p:spPr>
            <a:xfrm rot="5400000">
              <a:off x="24371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81"/>
            <p:cNvSpPr/>
            <p:nvPr/>
          </p:nvSpPr>
          <p:spPr>
            <a:xfrm rot="5400000">
              <a:off x="24371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81"/>
            <p:cNvSpPr/>
            <p:nvPr/>
          </p:nvSpPr>
          <p:spPr>
            <a:xfrm rot="5400000">
              <a:off x="24371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81"/>
            <p:cNvSpPr/>
            <p:nvPr/>
          </p:nvSpPr>
          <p:spPr>
            <a:xfrm rot="5400000">
              <a:off x="24371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81"/>
            <p:cNvSpPr/>
            <p:nvPr/>
          </p:nvSpPr>
          <p:spPr>
            <a:xfrm rot="5400000">
              <a:off x="24371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81"/>
            <p:cNvSpPr/>
            <p:nvPr/>
          </p:nvSpPr>
          <p:spPr>
            <a:xfrm rot="5400000">
              <a:off x="23433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81"/>
            <p:cNvSpPr/>
            <p:nvPr/>
          </p:nvSpPr>
          <p:spPr>
            <a:xfrm rot="5400000">
              <a:off x="23433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81"/>
            <p:cNvSpPr/>
            <p:nvPr/>
          </p:nvSpPr>
          <p:spPr>
            <a:xfrm rot="5400000">
              <a:off x="23433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81"/>
            <p:cNvSpPr/>
            <p:nvPr/>
          </p:nvSpPr>
          <p:spPr>
            <a:xfrm rot="5400000">
              <a:off x="23433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81"/>
            <p:cNvSpPr/>
            <p:nvPr/>
          </p:nvSpPr>
          <p:spPr>
            <a:xfrm rot="5400000">
              <a:off x="23433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81"/>
            <p:cNvSpPr/>
            <p:nvPr/>
          </p:nvSpPr>
          <p:spPr>
            <a:xfrm rot="5400000">
              <a:off x="23433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81"/>
            <p:cNvSpPr/>
            <p:nvPr/>
          </p:nvSpPr>
          <p:spPr>
            <a:xfrm rot="5400000">
              <a:off x="23433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81"/>
            <p:cNvSpPr/>
            <p:nvPr/>
          </p:nvSpPr>
          <p:spPr>
            <a:xfrm rot="5400000">
              <a:off x="23433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81"/>
            <p:cNvSpPr/>
            <p:nvPr/>
          </p:nvSpPr>
          <p:spPr>
            <a:xfrm rot="5400000">
              <a:off x="224965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81"/>
            <p:cNvSpPr/>
            <p:nvPr/>
          </p:nvSpPr>
          <p:spPr>
            <a:xfrm rot="5400000">
              <a:off x="224965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81"/>
            <p:cNvSpPr/>
            <p:nvPr/>
          </p:nvSpPr>
          <p:spPr>
            <a:xfrm rot="5400000">
              <a:off x="224965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81"/>
            <p:cNvSpPr/>
            <p:nvPr/>
          </p:nvSpPr>
          <p:spPr>
            <a:xfrm rot="5400000">
              <a:off x="224965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81"/>
            <p:cNvSpPr/>
            <p:nvPr/>
          </p:nvSpPr>
          <p:spPr>
            <a:xfrm rot="5400000">
              <a:off x="224965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81"/>
            <p:cNvSpPr/>
            <p:nvPr/>
          </p:nvSpPr>
          <p:spPr>
            <a:xfrm rot="5400000">
              <a:off x="224965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81"/>
            <p:cNvSpPr/>
            <p:nvPr/>
          </p:nvSpPr>
          <p:spPr>
            <a:xfrm rot="5400000">
              <a:off x="224965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81"/>
            <p:cNvSpPr/>
            <p:nvPr/>
          </p:nvSpPr>
          <p:spPr>
            <a:xfrm rot="5400000">
              <a:off x="224965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81"/>
            <p:cNvSpPr/>
            <p:nvPr/>
          </p:nvSpPr>
          <p:spPr>
            <a:xfrm rot="5400000">
              <a:off x="21559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81"/>
            <p:cNvSpPr/>
            <p:nvPr/>
          </p:nvSpPr>
          <p:spPr>
            <a:xfrm rot="5400000">
              <a:off x="21559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81"/>
            <p:cNvSpPr/>
            <p:nvPr/>
          </p:nvSpPr>
          <p:spPr>
            <a:xfrm rot="5400000">
              <a:off x="21559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81"/>
            <p:cNvSpPr/>
            <p:nvPr/>
          </p:nvSpPr>
          <p:spPr>
            <a:xfrm rot="5400000">
              <a:off x="21559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81"/>
            <p:cNvSpPr/>
            <p:nvPr/>
          </p:nvSpPr>
          <p:spPr>
            <a:xfrm rot="5400000">
              <a:off x="21559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81"/>
            <p:cNvSpPr/>
            <p:nvPr/>
          </p:nvSpPr>
          <p:spPr>
            <a:xfrm rot="5400000">
              <a:off x="21559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81"/>
            <p:cNvSpPr/>
            <p:nvPr/>
          </p:nvSpPr>
          <p:spPr>
            <a:xfrm rot="5400000">
              <a:off x="21559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81"/>
            <p:cNvSpPr/>
            <p:nvPr/>
          </p:nvSpPr>
          <p:spPr>
            <a:xfrm rot="5400000">
              <a:off x="21559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81"/>
            <p:cNvSpPr/>
            <p:nvPr/>
          </p:nvSpPr>
          <p:spPr>
            <a:xfrm rot="5400000">
              <a:off x="20622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81"/>
            <p:cNvSpPr/>
            <p:nvPr/>
          </p:nvSpPr>
          <p:spPr>
            <a:xfrm rot="5400000">
              <a:off x="20622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81"/>
            <p:cNvSpPr/>
            <p:nvPr/>
          </p:nvSpPr>
          <p:spPr>
            <a:xfrm rot="5400000">
              <a:off x="20622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81"/>
            <p:cNvSpPr/>
            <p:nvPr/>
          </p:nvSpPr>
          <p:spPr>
            <a:xfrm rot="5400000">
              <a:off x="20622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81"/>
            <p:cNvSpPr/>
            <p:nvPr/>
          </p:nvSpPr>
          <p:spPr>
            <a:xfrm rot="5400000">
              <a:off x="20622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81"/>
            <p:cNvSpPr/>
            <p:nvPr/>
          </p:nvSpPr>
          <p:spPr>
            <a:xfrm rot="5400000">
              <a:off x="20622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81"/>
            <p:cNvSpPr/>
            <p:nvPr/>
          </p:nvSpPr>
          <p:spPr>
            <a:xfrm rot="5400000">
              <a:off x="20622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81"/>
            <p:cNvSpPr/>
            <p:nvPr/>
          </p:nvSpPr>
          <p:spPr>
            <a:xfrm rot="5400000">
              <a:off x="20622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81"/>
            <p:cNvSpPr/>
            <p:nvPr/>
          </p:nvSpPr>
          <p:spPr>
            <a:xfrm rot="5400000">
              <a:off x="19684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81"/>
            <p:cNvSpPr/>
            <p:nvPr/>
          </p:nvSpPr>
          <p:spPr>
            <a:xfrm rot="5400000">
              <a:off x="19684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81"/>
            <p:cNvSpPr/>
            <p:nvPr/>
          </p:nvSpPr>
          <p:spPr>
            <a:xfrm rot="5400000">
              <a:off x="19684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81"/>
            <p:cNvSpPr/>
            <p:nvPr/>
          </p:nvSpPr>
          <p:spPr>
            <a:xfrm rot="5400000">
              <a:off x="19684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81"/>
            <p:cNvSpPr/>
            <p:nvPr/>
          </p:nvSpPr>
          <p:spPr>
            <a:xfrm rot="5400000">
              <a:off x="19684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81"/>
            <p:cNvSpPr/>
            <p:nvPr/>
          </p:nvSpPr>
          <p:spPr>
            <a:xfrm rot="5400000">
              <a:off x="19684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81"/>
            <p:cNvSpPr/>
            <p:nvPr/>
          </p:nvSpPr>
          <p:spPr>
            <a:xfrm rot="5400000">
              <a:off x="19684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81"/>
            <p:cNvSpPr/>
            <p:nvPr/>
          </p:nvSpPr>
          <p:spPr>
            <a:xfrm rot="5400000">
              <a:off x="19684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81"/>
            <p:cNvSpPr/>
            <p:nvPr/>
          </p:nvSpPr>
          <p:spPr>
            <a:xfrm rot="5400000">
              <a:off x="18760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81"/>
            <p:cNvSpPr/>
            <p:nvPr/>
          </p:nvSpPr>
          <p:spPr>
            <a:xfrm rot="5400000">
              <a:off x="18760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81"/>
            <p:cNvSpPr/>
            <p:nvPr/>
          </p:nvSpPr>
          <p:spPr>
            <a:xfrm rot="5400000">
              <a:off x="18760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81"/>
            <p:cNvSpPr/>
            <p:nvPr/>
          </p:nvSpPr>
          <p:spPr>
            <a:xfrm rot="5400000">
              <a:off x="18760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81"/>
            <p:cNvSpPr/>
            <p:nvPr/>
          </p:nvSpPr>
          <p:spPr>
            <a:xfrm rot="5400000">
              <a:off x="18760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81"/>
            <p:cNvSpPr/>
            <p:nvPr/>
          </p:nvSpPr>
          <p:spPr>
            <a:xfrm rot="5400000">
              <a:off x="18760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81"/>
            <p:cNvSpPr/>
            <p:nvPr/>
          </p:nvSpPr>
          <p:spPr>
            <a:xfrm rot="5400000">
              <a:off x="18760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81"/>
            <p:cNvSpPr/>
            <p:nvPr/>
          </p:nvSpPr>
          <p:spPr>
            <a:xfrm rot="5400000">
              <a:off x="18760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81"/>
            <p:cNvSpPr/>
            <p:nvPr/>
          </p:nvSpPr>
          <p:spPr>
            <a:xfrm rot="5400000">
              <a:off x="178235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81"/>
            <p:cNvSpPr/>
            <p:nvPr/>
          </p:nvSpPr>
          <p:spPr>
            <a:xfrm rot="5400000">
              <a:off x="178235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81"/>
            <p:cNvSpPr/>
            <p:nvPr/>
          </p:nvSpPr>
          <p:spPr>
            <a:xfrm rot="5400000">
              <a:off x="178235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81"/>
            <p:cNvSpPr/>
            <p:nvPr/>
          </p:nvSpPr>
          <p:spPr>
            <a:xfrm rot="5400000">
              <a:off x="178235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81"/>
            <p:cNvSpPr/>
            <p:nvPr/>
          </p:nvSpPr>
          <p:spPr>
            <a:xfrm rot="5400000">
              <a:off x="178235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81"/>
            <p:cNvSpPr/>
            <p:nvPr/>
          </p:nvSpPr>
          <p:spPr>
            <a:xfrm rot="5400000">
              <a:off x="178235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81"/>
            <p:cNvSpPr/>
            <p:nvPr/>
          </p:nvSpPr>
          <p:spPr>
            <a:xfrm rot="5400000">
              <a:off x="178235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81"/>
            <p:cNvSpPr/>
            <p:nvPr/>
          </p:nvSpPr>
          <p:spPr>
            <a:xfrm rot="5400000">
              <a:off x="178235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81"/>
            <p:cNvSpPr/>
            <p:nvPr/>
          </p:nvSpPr>
          <p:spPr>
            <a:xfrm rot="5400000">
              <a:off x="16886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81"/>
            <p:cNvSpPr/>
            <p:nvPr/>
          </p:nvSpPr>
          <p:spPr>
            <a:xfrm rot="5400000">
              <a:off x="16886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81"/>
            <p:cNvSpPr/>
            <p:nvPr/>
          </p:nvSpPr>
          <p:spPr>
            <a:xfrm rot="5400000">
              <a:off x="16886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81"/>
            <p:cNvSpPr/>
            <p:nvPr/>
          </p:nvSpPr>
          <p:spPr>
            <a:xfrm rot="5400000">
              <a:off x="16886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81"/>
            <p:cNvSpPr/>
            <p:nvPr/>
          </p:nvSpPr>
          <p:spPr>
            <a:xfrm rot="5400000">
              <a:off x="16886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81"/>
            <p:cNvSpPr/>
            <p:nvPr/>
          </p:nvSpPr>
          <p:spPr>
            <a:xfrm rot="5400000">
              <a:off x="16886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81"/>
            <p:cNvSpPr/>
            <p:nvPr/>
          </p:nvSpPr>
          <p:spPr>
            <a:xfrm rot="5400000">
              <a:off x="16886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81"/>
            <p:cNvSpPr/>
            <p:nvPr/>
          </p:nvSpPr>
          <p:spPr>
            <a:xfrm rot="5400000">
              <a:off x="16886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81"/>
            <p:cNvSpPr/>
            <p:nvPr/>
          </p:nvSpPr>
          <p:spPr>
            <a:xfrm rot="5400000">
              <a:off x="15949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81"/>
            <p:cNvSpPr/>
            <p:nvPr/>
          </p:nvSpPr>
          <p:spPr>
            <a:xfrm rot="5400000">
              <a:off x="15949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81"/>
            <p:cNvSpPr/>
            <p:nvPr/>
          </p:nvSpPr>
          <p:spPr>
            <a:xfrm rot="5400000">
              <a:off x="15949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81"/>
            <p:cNvSpPr/>
            <p:nvPr/>
          </p:nvSpPr>
          <p:spPr>
            <a:xfrm rot="5400000">
              <a:off x="15949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81"/>
            <p:cNvSpPr/>
            <p:nvPr/>
          </p:nvSpPr>
          <p:spPr>
            <a:xfrm rot="5400000">
              <a:off x="15949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81"/>
            <p:cNvSpPr/>
            <p:nvPr/>
          </p:nvSpPr>
          <p:spPr>
            <a:xfrm rot="5400000">
              <a:off x="15949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81"/>
            <p:cNvSpPr/>
            <p:nvPr/>
          </p:nvSpPr>
          <p:spPr>
            <a:xfrm rot="5400000">
              <a:off x="15949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81"/>
            <p:cNvSpPr/>
            <p:nvPr/>
          </p:nvSpPr>
          <p:spPr>
            <a:xfrm rot="5400000">
              <a:off x="15949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81"/>
            <p:cNvSpPr/>
            <p:nvPr/>
          </p:nvSpPr>
          <p:spPr>
            <a:xfrm rot="5400000">
              <a:off x="15011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81"/>
            <p:cNvSpPr/>
            <p:nvPr/>
          </p:nvSpPr>
          <p:spPr>
            <a:xfrm rot="5400000">
              <a:off x="15011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81"/>
            <p:cNvSpPr/>
            <p:nvPr/>
          </p:nvSpPr>
          <p:spPr>
            <a:xfrm rot="5400000">
              <a:off x="15011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81"/>
            <p:cNvSpPr/>
            <p:nvPr/>
          </p:nvSpPr>
          <p:spPr>
            <a:xfrm rot="5400000">
              <a:off x="15011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81"/>
            <p:cNvSpPr/>
            <p:nvPr/>
          </p:nvSpPr>
          <p:spPr>
            <a:xfrm rot="5400000">
              <a:off x="15011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81"/>
            <p:cNvSpPr/>
            <p:nvPr/>
          </p:nvSpPr>
          <p:spPr>
            <a:xfrm rot="5400000">
              <a:off x="15011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81"/>
            <p:cNvSpPr/>
            <p:nvPr/>
          </p:nvSpPr>
          <p:spPr>
            <a:xfrm rot="5400000">
              <a:off x="15011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81"/>
            <p:cNvSpPr/>
            <p:nvPr/>
          </p:nvSpPr>
          <p:spPr>
            <a:xfrm rot="5400000">
              <a:off x="15011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81"/>
            <p:cNvSpPr/>
            <p:nvPr/>
          </p:nvSpPr>
          <p:spPr>
            <a:xfrm rot="5400000">
              <a:off x="14074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81"/>
            <p:cNvSpPr/>
            <p:nvPr/>
          </p:nvSpPr>
          <p:spPr>
            <a:xfrm rot="5400000">
              <a:off x="14074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81"/>
            <p:cNvSpPr/>
            <p:nvPr/>
          </p:nvSpPr>
          <p:spPr>
            <a:xfrm rot="5400000">
              <a:off x="14074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81"/>
            <p:cNvSpPr/>
            <p:nvPr/>
          </p:nvSpPr>
          <p:spPr>
            <a:xfrm rot="5400000">
              <a:off x="14074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81"/>
            <p:cNvSpPr/>
            <p:nvPr/>
          </p:nvSpPr>
          <p:spPr>
            <a:xfrm rot="5400000">
              <a:off x="14074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81"/>
            <p:cNvSpPr/>
            <p:nvPr/>
          </p:nvSpPr>
          <p:spPr>
            <a:xfrm rot="5400000">
              <a:off x="14074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81"/>
            <p:cNvSpPr/>
            <p:nvPr/>
          </p:nvSpPr>
          <p:spPr>
            <a:xfrm rot="5400000">
              <a:off x="14074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81"/>
            <p:cNvSpPr/>
            <p:nvPr/>
          </p:nvSpPr>
          <p:spPr>
            <a:xfrm rot="5400000">
              <a:off x="14074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81"/>
            <p:cNvSpPr/>
            <p:nvPr/>
          </p:nvSpPr>
          <p:spPr>
            <a:xfrm rot="5400000">
              <a:off x="13137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81"/>
            <p:cNvSpPr/>
            <p:nvPr/>
          </p:nvSpPr>
          <p:spPr>
            <a:xfrm rot="5400000">
              <a:off x="13137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81"/>
            <p:cNvSpPr/>
            <p:nvPr/>
          </p:nvSpPr>
          <p:spPr>
            <a:xfrm rot="5400000">
              <a:off x="13137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81"/>
            <p:cNvSpPr/>
            <p:nvPr/>
          </p:nvSpPr>
          <p:spPr>
            <a:xfrm rot="5400000">
              <a:off x="13137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81"/>
            <p:cNvSpPr/>
            <p:nvPr/>
          </p:nvSpPr>
          <p:spPr>
            <a:xfrm rot="5400000">
              <a:off x="13137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81"/>
            <p:cNvSpPr/>
            <p:nvPr/>
          </p:nvSpPr>
          <p:spPr>
            <a:xfrm rot="5400000">
              <a:off x="13137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81"/>
            <p:cNvSpPr/>
            <p:nvPr/>
          </p:nvSpPr>
          <p:spPr>
            <a:xfrm rot="5400000">
              <a:off x="13137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81"/>
            <p:cNvSpPr/>
            <p:nvPr/>
          </p:nvSpPr>
          <p:spPr>
            <a:xfrm rot="5400000">
              <a:off x="13137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81"/>
            <p:cNvSpPr/>
            <p:nvPr/>
          </p:nvSpPr>
          <p:spPr>
            <a:xfrm rot="5400000">
              <a:off x="12199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81"/>
            <p:cNvSpPr/>
            <p:nvPr/>
          </p:nvSpPr>
          <p:spPr>
            <a:xfrm rot="5400000">
              <a:off x="12199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81"/>
            <p:cNvSpPr/>
            <p:nvPr/>
          </p:nvSpPr>
          <p:spPr>
            <a:xfrm rot="5400000">
              <a:off x="12199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81"/>
            <p:cNvSpPr/>
            <p:nvPr/>
          </p:nvSpPr>
          <p:spPr>
            <a:xfrm rot="5400000">
              <a:off x="12199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81"/>
            <p:cNvSpPr/>
            <p:nvPr/>
          </p:nvSpPr>
          <p:spPr>
            <a:xfrm rot="5400000">
              <a:off x="12199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81"/>
            <p:cNvSpPr/>
            <p:nvPr/>
          </p:nvSpPr>
          <p:spPr>
            <a:xfrm rot="5400000">
              <a:off x="12199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81"/>
            <p:cNvSpPr/>
            <p:nvPr/>
          </p:nvSpPr>
          <p:spPr>
            <a:xfrm rot="5400000">
              <a:off x="12199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81"/>
            <p:cNvSpPr/>
            <p:nvPr/>
          </p:nvSpPr>
          <p:spPr>
            <a:xfrm rot="5400000">
              <a:off x="12199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81"/>
            <p:cNvSpPr/>
            <p:nvPr/>
          </p:nvSpPr>
          <p:spPr>
            <a:xfrm rot="5400000">
              <a:off x="11262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81"/>
            <p:cNvSpPr/>
            <p:nvPr/>
          </p:nvSpPr>
          <p:spPr>
            <a:xfrm rot="5400000">
              <a:off x="11262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81"/>
            <p:cNvSpPr/>
            <p:nvPr/>
          </p:nvSpPr>
          <p:spPr>
            <a:xfrm rot="5400000">
              <a:off x="11262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81"/>
            <p:cNvSpPr/>
            <p:nvPr/>
          </p:nvSpPr>
          <p:spPr>
            <a:xfrm rot="5400000">
              <a:off x="11262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81"/>
            <p:cNvSpPr/>
            <p:nvPr/>
          </p:nvSpPr>
          <p:spPr>
            <a:xfrm rot="5400000">
              <a:off x="11262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81"/>
            <p:cNvSpPr/>
            <p:nvPr/>
          </p:nvSpPr>
          <p:spPr>
            <a:xfrm rot="5400000">
              <a:off x="11262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81"/>
            <p:cNvSpPr/>
            <p:nvPr/>
          </p:nvSpPr>
          <p:spPr>
            <a:xfrm rot="5400000">
              <a:off x="11262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81"/>
            <p:cNvSpPr/>
            <p:nvPr/>
          </p:nvSpPr>
          <p:spPr>
            <a:xfrm rot="5400000">
              <a:off x="11262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81"/>
            <p:cNvSpPr/>
            <p:nvPr/>
          </p:nvSpPr>
          <p:spPr>
            <a:xfrm rot="5400000">
              <a:off x="10325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81"/>
            <p:cNvSpPr/>
            <p:nvPr/>
          </p:nvSpPr>
          <p:spPr>
            <a:xfrm rot="5400000">
              <a:off x="10325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81"/>
            <p:cNvSpPr/>
            <p:nvPr/>
          </p:nvSpPr>
          <p:spPr>
            <a:xfrm rot="5400000">
              <a:off x="10325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81"/>
            <p:cNvSpPr/>
            <p:nvPr/>
          </p:nvSpPr>
          <p:spPr>
            <a:xfrm rot="5400000">
              <a:off x="10325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81"/>
            <p:cNvSpPr/>
            <p:nvPr/>
          </p:nvSpPr>
          <p:spPr>
            <a:xfrm rot="5400000">
              <a:off x="10325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81"/>
            <p:cNvSpPr/>
            <p:nvPr/>
          </p:nvSpPr>
          <p:spPr>
            <a:xfrm rot="5400000">
              <a:off x="10325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81"/>
            <p:cNvSpPr/>
            <p:nvPr/>
          </p:nvSpPr>
          <p:spPr>
            <a:xfrm rot="5400000">
              <a:off x="10325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81"/>
            <p:cNvSpPr/>
            <p:nvPr/>
          </p:nvSpPr>
          <p:spPr>
            <a:xfrm rot="5400000">
              <a:off x="10325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CUSTOM_17"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82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82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82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82"/>
          <p:cNvSpPr/>
          <p:nvPr/>
        </p:nvSpPr>
        <p:spPr>
          <a:xfrm>
            <a:off x="720000" y="540000"/>
            <a:ext cx="7704000" cy="863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82"/>
          <p:cNvSpPr/>
          <p:nvPr/>
        </p:nvSpPr>
        <p:spPr>
          <a:xfrm>
            <a:off x="720000" y="1403700"/>
            <a:ext cx="3852000" cy="291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82"/>
          <p:cNvSpPr/>
          <p:nvPr/>
        </p:nvSpPr>
        <p:spPr>
          <a:xfrm>
            <a:off x="720000" y="540000"/>
            <a:ext cx="2283300" cy="86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82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82"/>
          <p:cNvSpPr txBox="1"/>
          <p:nvPr>
            <p:ph type="title"/>
          </p:nvPr>
        </p:nvSpPr>
        <p:spPr>
          <a:xfrm>
            <a:off x="720000" y="540000"/>
            <a:ext cx="2283300" cy="86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81" name="Google Shape;2381;p82"/>
          <p:cNvGrpSpPr/>
          <p:nvPr/>
        </p:nvGrpSpPr>
        <p:grpSpPr>
          <a:xfrm>
            <a:off x="5195645" y="294013"/>
            <a:ext cx="500507" cy="157674"/>
            <a:chOff x="1489842" y="2250175"/>
            <a:chExt cx="4263261" cy="1343050"/>
          </a:xfrm>
        </p:grpSpPr>
        <p:sp>
          <p:nvSpPr>
            <p:cNvPr id="2382" name="Google Shape;2382;p82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82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4" name="Google Shape;2384;p82"/>
          <p:cNvSpPr/>
          <p:nvPr/>
        </p:nvSpPr>
        <p:spPr>
          <a:xfrm flipH="1">
            <a:off x="6771188" y="61012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82"/>
          <p:cNvSpPr/>
          <p:nvPr/>
        </p:nvSpPr>
        <p:spPr>
          <a:xfrm>
            <a:off x="620708" y="6100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16"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83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p83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p83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83"/>
          <p:cNvSpPr/>
          <p:nvPr/>
        </p:nvSpPr>
        <p:spPr>
          <a:xfrm>
            <a:off x="3003300" y="2921509"/>
            <a:ext cx="5420700" cy="140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83"/>
          <p:cNvSpPr/>
          <p:nvPr/>
        </p:nvSpPr>
        <p:spPr>
          <a:xfrm>
            <a:off x="720000" y="540000"/>
            <a:ext cx="2283300" cy="238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83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83"/>
          <p:cNvSpPr txBox="1"/>
          <p:nvPr>
            <p:ph type="title"/>
          </p:nvPr>
        </p:nvSpPr>
        <p:spPr>
          <a:xfrm>
            <a:off x="720000" y="540000"/>
            <a:ext cx="2283300" cy="237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4" name="Google Shape;2394;p83"/>
          <p:cNvSpPr/>
          <p:nvPr/>
        </p:nvSpPr>
        <p:spPr>
          <a:xfrm>
            <a:off x="3003300" y="1519725"/>
            <a:ext cx="5420700" cy="140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83"/>
          <p:cNvSpPr/>
          <p:nvPr/>
        </p:nvSpPr>
        <p:spPr>
          <a:xfrm>
            <a:off x="3003300" y="539925"/>
            <a:ext cx="5420700" cy="97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6" name="Google Shape;2396;p83"/>
          <p:cNvGrpSpPr/>
          <p:nvPr/>
        </p:nvGrpSpPr>
        <p:grpSpPr>
          <a:xfrm>
            <a:off x="119595" y="315413"/>
            <a:ext cx="500507" cy="157674"/>
            <a:chOff x="1489842" y="2250175"/>
            <a:chExt cx="4263261" cy="1343050"/>
          </a:xfrm>
        </p:grpSpPr>
        <p:sp>
          <p:nvSpPr>
            <p:cNvPr id="2397" name="Google Shape;2397;p83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83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9" name="Google Shape;2399;p83"/>
          <p:cNvSpPr/>
          <p:nvPr/>
        </p:nvSpPr>
        <p:spPr>
          <a:xfrm flipH="1">
            <a:off x="8161513" y="475322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83"/>
          <p:cNvSpPr/>
          <p:nvPr/>
        </p:nvSpPr>
        <p:spPr>
          <a:xfrm>
            <a:off x="2524383" y="8240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1" name="Google Shape;2401;p83"/>
          <p:cNvGrpSpPr/>
          <p:nvPr/>
        </p:nvGrpSpPr>
        <p:grpSpPr>
          <a:xfrm>
            <a:off x="855736" y="3062100"/>
            <a:ext cx="2011834" cy="1117537"/>
            <a:chOff x="855736" y="3062100"/>
            <a:chExt cx="2011834" cy="1117537"/>
          </a:xfrm>
        </p:grpSpPr>
        <p:sp>
          <p:nvSpPr>
            <p:cNvPr id="2402" name="Google Shape;2402;p83"/>
            <p:cNvSpPr/>
            <p:nvPr/>
          </p:nvSpPr>
          <p:spPr>
            <a:xfrm rot="5400000">
              <a:off x="2818670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83"/>
            <p:cNvSpPr/>
            <p:nvPr/>
          </p:nvSpPr>
          <p:spPr>
            <a:xfrm rot="5400000">
              <a:off x="2818670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83"/>
            <p:cNvSpPr/>
            <p:nvPr/>
          </p:nvSpPr>
          <p:spPr>
            <a:xfrm rot="5400000">
              <a:off x="2818670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83"/>
            <p:cNvSpPr/>
            <p:nvPr/>
          </p:nvSpPr>
          <p:spPr>
            <a:xfrm rot="5400000">
              <a:off x="2818670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83"/>
            <p:cNvSpPr/>
            <p:nvPr/>
          </p:nvSpPr>
          <p:spPr>
            <a:xfrm rot="5400000">
              <a:off x="2818670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83"/>
            <p:cNvSpPr/>
            <p:nvPr/>
          </p:nvSpPr>
          <p:spPr>
            <a:xfrm rot="5400000">
              <a:off x="2818670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83"/>
            <p:cNvSpPr/>
            <p:nvPr/>
          </p:nvSpPr>
          <p:spPr>
            <a:xfrm rot="5400000">
              <a:off x="2818670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83"/>
            <p:cNvSpPr/>
            <p:nvPr/>
          </p:nvSpPr>
          <p:spPr>
            <a:xfrm rot="5400000">
              <a:off x="2818670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83"/>
            <p:cNvSpPr/>
            <p:nvPr/>
          </p:nvSpPr>
          <p:spPr>
            <a:xfrm rot="5400000">
              <a:off x="2695877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83"/>
            <p:cNvSpPr/>
            <p:nvPr/>
          </p:nvSpPr>
          <p:spPr>
            <a:xfrm rot="5400000">
              <a:off x="2695877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83"/>
            <p:cNvSpPr/>
            <p:nvPr/>
          </p:nvSpPr>
          <p:spPr>
            <a:xfrm rot="5400000">
              <a:off x="2695877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83"/>
            <p:cNvSpPr/>
            <p:nvPr/>
          </p:nvSpPr>
          <p:spPr>
            <a:xfrm rot="5400000">
              <a:off x="2695877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83"/>
            <p:cNvSpPr/>
            <p:nvPr/>
          </p:nvSpPr>
          <p:spPr>
            <a:xfrm rot="5400000">
              <a:off x="2695877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83"/>
            <p:cNvSpPr/>
            <p:nvPr/>
          </p:nvSpPr>
          <p:spPr>
            <a:xfrm rot="5400000">
              <a:off x="2695877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83"/>
            <p:cNvSpPr/>
            <p:nvPr/>
          </p:nvSpPr>
          <p:spPr>
            <a:xfrm rot="5400000">
              <a:off x="2695877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83"/>
            <p:cNvSpPr/>
            <p:nvPr/>
          </p:nvSpPr>
          <p:spPr>
            <a:xfrm rot="5400000">
              <a:off x="2695877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83"/>
            <p:cNvSpPr/>
            <p:nvPr/>
          </p:nvSpPr>
          <p:spPr>
            <a:xfrm rot="5400000">
              <a:off x="2573084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83"/>
            <p:cNvSpPr/>
            <p:nvPr/>
          </p:nvSpPr>
          <p:spPr>
            <a:xfrm rot="5400000">
              <a:off x="2573084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83"/>
            <p:cNvSpPr/>
            <p:nvPr/>
          </p:nvSpPr>
          <p:spPr>
            <a:xfrm rot="5400000">
              <a:off x="2573084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83"/>
            <p:cNvSpPr/>
            <p:nvPr/>
          </p:nvSpPr>
          <p:spPr>
            <a:xfrm rot="5400000">
              <a:off x="2573084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83"/>
            <p:cNvSpPr/>
            <p:nvPr/>
          </p:nvSpPr>
          <p:spPr>
            <a:xfrm rot="5400000">
              <a:off x="2573084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83"/>
            <p:cNvSpPr/>
            <p:nvPr/>
          </p:nvSpPr>
          <p:spPr>
            <a:xfrm rot="5400000">
              <a:off x="2573084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83"/>
            <p:cNvSpPr/>
            <p:nvPr/>
          </p:nvSpPr>
          <p:spPr>
            <a:xfrm rot="5400000">
              <a:off x="2573084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83"/>
            <p:cNvSpPr/>
            <p:nvPr/>
          </p:nvSpPr>
          <p:spPr>
            <a:xfrm rot="5400000">
              <a:off x="2573084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83"/>
            <p:cNvSpPr/>
            <p:nvPr/>
          </p:nvSpPr>
          <p:spPr>
            <a:xfrm rot="5400000">
              <a:off x="2450291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83"/>
            <p:cNvSpPr/>
            <p:nvPr/>
          </p:nvSpPr>
          <p:spPr>
            <a:xfrm rot="5400000">
              <a:off x="2450291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83"/>
            <p:cNvSpPr/>
            <p:nvPr/>
          </p:nvSpPr>
          <p:spPr>
            <a:xfrm rot="5400000">
              <a:off x="2450291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83"/>
            <p:cNvSpPr/>
            <p:nvPr/>
          </p:nvSpPr>
          <p:spPr>
            <a:xfrm rot="5400000">
              <a:off x="2450291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83"/>
            <p:cNvSpPr/>
            <p:nvPr/>
          </p:nvSpPr>
          <p:spPr>
            <a:xfrm rot="5400000">
              <a:off x="2450291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83"/>
            <p:cNvSpPr/>
            <p:nvPr/>
          </p:nvSpPr>
          <p:spPr>
            <a:xfrm rot="5400000">
              <a:off x="2450291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83"/>
            <p:cNvSpPr/>
            <p:nvPr/>
          </p:nvSpPr>
          <p:spPr>
            <a:xfrm rot="5400000">
              <a:off x="2450291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83"/>
            <p:cNvSpPr/>
            <p:nvPr/>
          </p:nvSpPr>
          <p:spPr>
            <a:xfrm rot="5400000">
              <a:off x="2450291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83"/>
            <p:cNvSpPr/>
            <p:nvPr/>
          </p:nvSpPr>
          <p:spPr>
            <a:xfrm rot="5400000">
              <a:off x="2327498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83"/>
            <p:cNvSpPr/>
            <p:nvPr/>
          </p:nvSpPr>
          <p:spPr>
            <a:xfrm rot="5400000">
              <a:off x="2327498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83"/>
            <p:cNvSpPr/>
            <p:nvPr/>
          </p:nvSpPr>
          <p:spPr>
            <a:xfrm rot="5400000">
              <a:off x="2327498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83"/>
            <p:cNvSpPr/>
            <p:nvPr/>
          </p:nvSpPr>
          <p:spPr>
            <a:xfrm rot="5400000">
              <a:off x="2327498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83"/>
            <p:cNvSpPr/>
            <p:nvPr/>
          </p:nvSpPr>
          <p:spPr>
            <a:xfrm rot="5400000">
              <a:off x="2327498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83"/>
            <p:cNvSpPr/>
            <p:nvPr/>
          </p:nvSpPr>
          <p:spPr>
            <a:xfrm rot="5400000">
              <a:off x="2327498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83"/>
            <p:cNvSpPr/>
            <p:nvPr/>
          </p:nvSpPr>
          <p:spPr>
            <a:xfrm rot="5400000">
              <a:off x="2327498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83"/>
            <p:cNvSpPr/>
            <p:nvPr/>
          </p:nvSpPr>
          <p:spPr>
            <a:xfrm rot="5400000">
              <a:off x="2327498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83"/>
            <p:cNvSpPr/>
            <p:nvPr/>
          </p:nvSpPr>
          <p:spPr>
            <a:xfrm rot="5400000">
              <a:off x="2204705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83"/>
            <p:cNvSpPr/>
            <p:nvPr/>
          </p:nvSpPr>
          <p:spPr>
            <a:xfrm rot="5400000">
              <a:off x="2204705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83"/>
            <p:cNvSpPr/>
            <p:nvPr/>
          </p:nvSpPr>
          <p:spPr>
            <a:xfrm rot="5400000">
              <a:off x="2204705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83"/>
            <p:cNvSpPr/>
            <p:nvPr/>
          </p:nvSpPr>
          <p:spPr>
            <a:xfrm rot="5400000">
              <a:off x="2204705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83"/>
            <p:cNvSpPr/>
            <p:nvPr/>
          </p:nvSpPr>
          <p:spPr>
            <a:xfrm rot="5400000">
              <a:off x="2204705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83"/>
            <p:cNvSpPr/>
            <p:nvPr/>
          </p:nvSpPr>
          <p:spPr>
            <a:xfrm rot="5400000">
              <a:off x="2204705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83"/>
            <p:cNvSpPr/>
            <p:nvPr/>
          </p:nvSpPr>
          <p:spPr>
            <a:xfrm rot="5400000">
              <a:off x="2204705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83"/>
            <p:cNvSpPr/>
            <p:nvPr/>
          </p:nvSpPr>
          <p:spPr>
            <a:xfrm rot="5400000">
              <a:off x="2204705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83"/>
            <p:cNvSpPr/>
            <p:nvPr/>
          </p:nvSpPr>
          <p:spPr>
            <a:xfrm rot="5400000">
              <a:off x="2083648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83"/>
            <p:cNvSpPr/>
            <p:nvPr/>
          </p:nvSpPr>
          <p:spPr>
            <a:xfrm rot="5400000">
              <a:off x="2083648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83"/>
            <p:cNvSpPr/>
            <p:nvPr/>
          </p:nvSpPr>
          <p:spPr>
            <a:xfrm rot="5400000">
              <a:off x="2083648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83"/>
            <p:cNvSpPr/>
            <p:nvPr/>
          </p:nvSpPr>
          <p:spPr>
            <a:xfrm rot="5400000">
              <a:off x="2083648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83"/>
            <p:cNvSpPr/>
            <p:nvPr/>
          </p:nvSpPr>
          <p:spPr>
            <a:xfrm rot="5400000">
              <a:off x="2083648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83"/>
            <p:cNvSpPr/>
            <p:nvPr/>
          </p:nvSpPr>
          <p:spPr>
            <a:xfrm rot="5400000">
              <a:off x="2083648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83"/>
            <p:cNvSpPr/>
            <p:nvPr/>
          </p:nvSpPr>
          <p:spPr>
            <a:xfrm rot="5400000">
              <a:off x="2083648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83"/>
            <p:cNvSpPr/>
            <p:nvPr/>
          </p:nvSpPr>
          <p:spPr>
            <a:xfrm rot="5400000">
              <a:off x="2083648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83"/>
            <p:cNvSpPr/>
            <p:nvPr/>
          </p:nvSpPr>
          <p:spPr>
            <a:xfrm rot="5400000">
              <a:off x="1960855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83"/>
            <p:cNvSpPr/>
            <p:nvPr/>
          </p:nvSpPr>
          <p:spPr>
            <a:xfrm rot="5400000">
              <a:off x="1960855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83"/>
            <p:cNvSpPr/>
            <p:nvPr/>
          </p:nvSpPr>
          <p:spPr>
            <a:xfrm rot="5400000">
              <a:off x="1960855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83"/>
            <p:cNvSpPr/>
            <p:nvPr/>
          </p:nvSpPr>
          <p:spPr>
            <a:xfrm rot="5400000">
              <a:off x="1960855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83"/>
            <p:cNvSpPr/>
            <p:nvPr/>
          </p:nvSpPr>
          <p:spPr>
            <a:xfrm rot="5400000">
              <a:off x="1960855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83"/>
            <p:cNvSpPr/>
            <p:nvPr/>
          </p:nvSpPr>
          <p:spPr>
            <a:xfrm rot="5400000">
              <a:off x="1960855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83"/>
            <p:cNvSpPr/>
            <p:nvPr/>
          </p:nvSpPr>
          <p:spPr>
            <a:xfrm rot="5400000">
              <a:off x="1960855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83"/>
            <p:cNvSpPr/>
            <p:nvPr/>
          </p:nvSpPr>
          <p:spPr>
            <a:xfrm rot="5400000">
              <a:off x="1960855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83"/>
            <p:cNvSpPr/>
            <p:nvPr/>
          </p:nvSpPr>
          <p:spPr>
            <a:xfrm rot="5400000">
              <a:off x="1838062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83"/>
            <p:cNvSpPr/>
            <p:nvPr/>
          </p:nvSpPr>
          <p:spPr>
            <a:xfrm rot="5400000">
              <a:off x="1838062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83"/>
            <p:cNvSpPr/>
            <p:nvPr/>
          </p:nvSpPr>
          <p:spPr>
            <a:xfrm rot="5400000">
              <a:off x="1838062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83"/>
            <p:cNvSpPr/>
            <p:nvPr/>
          </p:nvSpPr>
          <p:spPr>
            <a:xfrm rot="5400000">
              <a:off x="1838062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83"/>
            <p:cNvSpPr/>
            <p:nvPr/>
          </p:nvSpPr>
          <p:spPr>
            <a:xfrm rot="5400000">
              <a:off x="1838062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83"/>
            <p:cNvSpPr/>
            <p:nvPr/>
          </p:nvSpPr>
          <p:spPr>
            <a:xfrm rot="5400000">
              <a:off x="1838062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83"/>
            <p:cNvSpPr/>
            <p:nvPr/>
          </p:nvSpPr>
          <p:spPr>
            <a:xfrm rot="5400000">
              <a:off x="1838062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83"/>
            <p:cNvSpPr/>
            <p:nvPr/>
          </p:nvSpPr>
          <p:spPr>
            <a:xfrm rot="5400000">
              <a:off x="1838062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83"/>
            <p:cNvSpPr/>
            <p:nvPr/>
          </p:nvSpPr>
          <p:spPr>
            <a:xfrm rot="5400000">
              <a:off x="1715270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83"/>
            <p:cNvSpPr/>
            <p:nvPr/>
          </p:nvSpPr>
          <p:spPr>
            <a:xfrm rot="5400000">
              <a:off x="1715270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83"/>
            <p:cNvSpPr/>
            <p:nvPr/>
          </p:nvSpPr>
          <p:spPr>
            <a:xfrm rot="5400000">
              <a:off x="1715270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83"/>
            <p:cNvSpPr/>
            <p:nvPr/>
          </p:nvSpPr>
          <p:spPr>
            <a:xfrm rot="5400000">
              <a:off x="1715270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83"/>
            <p:cNvSpPr/>
            <p:nvPr/>
          </p:nvSpPr>
          <p:spPr>
            <a:xfrm rot="5400000">
              <a:off x="1715270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83"/>
            <p:cNvSpPr/>
            <p:nvPr/>
          </p:nvSpPr>
          <p:spPr>
            <a:xfrm rot="5400000">
              <a:off x="1715270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83"/>
            <p:cNvSpPr/>
            <p:nvPr/>
          </p:nvSpPr>
          <p:spPr>
            <a:xfrm rot="5400000">
              <a:off x="1715270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83"/>
            <p:cNvSpPr/>
            <p:nvPr/>
          </p:nvSpPr>
          <p:spPr>
            <a:xfrm rot="5400000">
              <a:off x="1715270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83"/>
            <p:cNvSpPr/>
            <p:nvPr/>
          </p:nvSpPr>
          <p:spPr>
            <a:xfrm rot="5400000">
              <a:off x="1592493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83"/>
            <p:cNvSpPr/>
            <p:nvPr/>
          </p:nvSpPr>
          <p:spPr>
            <a:xfrm rot="5400000">
              <a:off x="1592493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83"/>
            <p:cNvSpPr/>
            <p:nvPr/>
          </p:nvSpPr>
          <p:spPr>
            <a:xfrm rot="5400000">
              <a:off x="1592493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83"/>
            <p:cNvSpPr/>
            <p:nvPr/>
          </p:nvSpPr>
          <p:spPr>
            <a:xfrm rot="5400000">
              <a:off x="1592493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83"/>
            <p:cNvSpPr/>
            <p:nvPr/>
          </p:nvSpPr>
          <p:spPr>
            <a:xfrm rot="5400000">
              <a:off x="1592493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83"/>
            <p:cNvSpPr/>
            <p:nvPr/>
          </p:nvSpPr>
          <p:spPr>
            <a:xfrm rot="5400000">
              <a:off x="1592493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83"/>
            <p:cNvSpPr/>
            <p:nvPr/>
          </p:nvSpPr>
          <p:spPr>
            <a:xfrm rot="5400000">
              <a:off x="1592493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83"/>
            <p:cNvSpPr/>
            <p:nvPr/>
          </p:nvSpPr>
          <p:spPr>
            <a:xfrm rot="5400000">
              <a:off x="1592493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83"/>
            <p:cNvSpPr/>
            <p:nvPr/>
          </p:nvSpPr>
          <p:spPr>
            <a:xfrm rot="5400000">
              <a:off x="1469700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83"/>
            <p:cNvSpPr/>
            <p:nvPr/>
          </p:nvSpPr>
          <p:spPr>
            <a:xfrm rot="5400000">
              <a:off x="1469700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83"/>
            <p:cNvSpPr/>
            <p:nvPr/>
          </p:nvSpPr>
          <p:spPr>
            <a:xfrm rot="5400000">
              <a:off x="1469700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83"/>
            <p:cNvSpPr/>
            <p:nvPr/>
          </p:nvSpPr>
          <p:spPr>
            <a:xfrm rot="5400000">
              <a:off x="1469700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83"/>
            <p:cNvSpPr/>
            <p:nvPr/>
          </p:nvSpPr>
          <p:spPr>
            <a:xfrm rot="5400000">
              <a:off x="1469700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83"/>
            <p:cNvSpPr/>
            <p:nvPr/>
          </p:nvSpPr>
          <p:spPr>
            <a:xfrm rot="5400000">
              <a:off x="1469700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83"/>
            <p:cNvSpPr/>
            <p:nvPr/>
          </p:nvSpPr>
          <p:spPr>
            <a:xfrm rot="5400000">
              <a:off x="1469700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83"/>
            <p:cNvSpPr/>
            <p:nvPr/>
          </p:nvSpPr>
          <p:spPr>
            <a:xfrm rot="5400000">
              <a:off x="1469700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83"/>
            <p:cNvSpPr/>
            <p:nvPr/>
          </p:nvSpPr>
          <p:spPr>
            <a:xfrm rot="5400000">
              <a:off x="1346907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83"/>
            <p:cNvSpPr/>
            <p:nvPr/>
          </p:nvSpPr>
          <p:spPr>
            <a:xfrm rot="5400000">
              <a:off x="1346907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83"/>
            <p:cNvSpPr/>
            <p:nvPr/>
          </p:nvSpPr>
          <p:spPr>
            <a:xfrm rot="5400000">
              <a:off x="1346907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83"/>
            <p:cNvSpPr/>
            <p:nvPr/>
          </p:nvSpPr>
          <p:spPr>
            <a:xfrm rot="5400000">
              <a:off x="1346907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83"/>
            <p:cNvSpPr/>
            <p:nvPr/>
          </p:nvSpPr>
          <p:spPr>
            <a:xfrm rot="5400000">
              <a:off x="1346907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83"/>
            <p:cNvSpPr/>
            <p:nvPr/>
          </p:nvSpPr>
          <p:spPr>
            <a:xfrm rot="5400000">
              <a:off x="1346907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83"/>
            <p:cNvSpPr/>
            <p:nvPr/>
          </p:nvSpPr>
          <p:spPr>
            <a:xfrm rot="5400000">
              <a:off x="1346907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83"/>
            <p:cNvSpPr/>
            <p:nvPr/>
          </p:nvSpPr>
          <p:spPr>
            <a:xfrm rot="5400000">
              <a:off x="1346907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83"/>
            <p:cNvSpPr/>
            <p:nvPr/>
          </p:nvSpPr>
          <p:spPr>
            <a:xfrm rot="5400000">
              <a:off x="1224114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83"/>
            <p:cNvSpPr/>
            <p:nvPr/>
          </p:nvSpPr>
          <p:spPr>
            <a:xfrm rot="5400000">
              <a:off x="1224114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83"/>
            <p:cNvSpPr/>
            <p:nvPr/>
          </p:nvSpPr>
          <p:spPr>
            <a:xfrm rot="5400000">
              <a:off x="1224114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83"/>
            <p:cNvSpPr/>
            <p:nvPr/>
          </p:nvSpPr>
          <p:spPr>
            <a:xfrm rot="5400000">
              <a:off x="1224114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83"/>
            <p:cNvSpPr/>
            <p:nvPr/>
          </p:nvSpPr>
          <p:spPr>
            <a:xfrm rot="5400000">
              <a:off x="1224114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83"/>
            <p:cNvSpPr/>
            <p:nvPr/>
          </p:nvSpPr>
          <p:spPr>
            <a:xfrm rot="5400000">
              <a:off x="1224114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83"/>
            <p:cNvSpPr/>
            <p:nvPr/>
          </p:nvSpPr>
          <p:spPr>
            <a:xfrm rot="5400000">
              <a:off x="1224114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83"/>
            <p:cNvSpPr/>
            <p:nvPr/>
          </p:nvSpPr>
          <p:spPr>
            <a:xfrm rot="5400000">
              <a:off x="1224114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83"/>
            <p:cNvSpPr/>
            <p:nvPr/>
          </p:nvSpPr>
          <p:spPr>
            <a:xfrm rot="5400000">
              <a:off x="1101321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83"/>
            <p:cNvSpPr/>
            <p:nvPr/>
          </p:nvSpPr>
          <p:spPr>
            <a:xfrm rot="5400000">
              <a:off x="1101321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83"/>
            <p:cNvSpPr/>
            <p:nvPr/>
          </p:nvSpPr>
          <p:spPr>
            <a:xfrm rot="5400000">
              <a:off x="1101321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83"/>
            <p:cNvSpPr/>
            <p:nvPr/>
          </p:nvSpPr>
          <p:spPr>
            <a:xfrm rot="5400000">
              <a:off x="1101321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83"/>
            <p:cNvSpPr/>
            <p:nvPr/>
          </p:nvSpPr>
          <p:spPr>
            <a:xfrm rot="5400000">
              <a:off x="1101321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83"/>
            <p:cNvSpPr/>
            <p:nvPr/>
          </p:nvSpPr>
          <p:spPr>
            <a:xfrm rot="5400000">
              <a:off x="1101321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83"/>
            <p:cNvSpPr/>
            <p:nvPr/>
          </p:nvSpPr>
          <p:spPr>
            <a:xfrm rot="5400000">
              <a:off x="1101321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83"/>
            <p:cNvSpPr/>
            <p:nvPr/>
          </p:nvSpPr>
          <p:spPr>
            <a:xfrm rot="5400000">
              <a:off x="1101321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83"/>
            <p:cNvSpPr/>
            <p:nvPr/>
          </p:nvSpPr>
          <p:spPr>
            <a:xfrm rot="5400000">
              <a:off x="978529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83"/>
            <p:cNvSpPr/>
            <p:nvPr/>
          </p:nvSpPr>
          <p:spPr>
            <a:xfrm rot="5400000">
              <a:off x="978529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83"/>
            <p:cNvSpPr/>
            <p:nvPr/>
          </p:nvSpPr>
          <p:spPr>
            <a:xfrm rot="5400000">
              <a:off x="978529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83"/>
            <p:cNvSpPr/>
            <p:nvPr/>
          </p:nvSpPr>
          <p:spPr>
            <a:xfrm rot="5400000">
              <a:off x="978529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83"/>
            <p:cNvSpPr/>
            <p:nvPr/>
          </p:nvSpPr>
          <p:spPr>
            <a:xfrm rot="5400000">
              <a:off x="978529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83"/>
            <p:cNvSpPr/>
            <p:nvPr/>
          </p:nvSpPr>
          <p:spPr>
            <a:xfrm rot="5400000">
              <a:off x="978529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83"/>
            <p:cNvSpPr/>
            <p:nvPr/>
          </p:nvSpPr>
          <p:spPr>
            <a:xfrm rot="5400000">
              <a:off x="978529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83"/>
            <p:cNvSpPr/>
            <p:nvPr/>
          </p:nvSpPr>
          <p:spPr>
            <a:xfrm rot="5400000">
              <a:off x="978529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83"/>
            <p:cNvSpPr/>
            <p:nvPr/>
          </p:nvSpPr>
          <p:spPr>
            <a:xfrm rot="5400000">
              <a:off x="855736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83"/>
            <p:cNvSpPr/>
            <p:nvPr/>
          </p:nvSpPr>
          <p:spPr>
            <a:xfrm rot="5400000">
              <a:off x="855736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83"/>
            <p:cNvSpPr/>
            <p:nvPr/>
          </p:nvSpPr>
          <p:spPr>
            <a:xfrm rot="5400000">
              <a:off x="855736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83"/>
            <p:cNvSpPr/>
            <p:nvPr/>
          </p:nvSpPr>
          <p:spPr>
            <a:xfrm rot="5400000">
              <a:off x="855736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83"/>
            <p:cNvSpPr/>
            <p:nvPr/>
          </p:nvSpPr>
          <p:spPr>
            <a:xfrm rot="5400000">
              <a:off x="855736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83"/>
            <p:cNvSpPr/>
            <p:nvPr/>
          </p:nvSpPr>
          <p:spPr>
            <a:xfrm rot="5400000">
              <a:off x="855736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83"/>
            <p:cNvSpPr/>
            <p:nvPr/>
          </p:nvSpPr>
          <p:spPr>
            <a:xfrm rot="5400000">
              <a:off x="855736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83"/>
            <p:cNvSpPr/>
            <p:nvPr/>
          </p:nvSpPr>
          <p:spPr>
            <a:xfrm rot="5400000">
              <a:off x="855736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0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/>
          <p:nvPr/>
        </p:nvSpPr>
        <p:spPr>
          <a:xfrm>
            <a:off x="4572000" y="3245500"/>
            <a:ext cx="636300" cy="527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7"/>
          <p:cNvSpPr/>
          <p:nvPr/>
        </p:nvSpPr>
        <p:spPr>
          <a:xfrm>
            <a:off x="4572000" y="1766175"/>
            <a:ext cx="636300" cy="527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7"/>
          <p:cNvSpPr/>
          <p:nvPr/>
        </p:nvSpPr>
        <p:spPr>
          <a:xfrm>
            <a:off x="554375" y="3245500"/>
            <a:ext cx="636300" cy="527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7"/>
          <p:cNvSpPr/>
          <p:nvPr/>
        </p:nvSpPr>
        <p:spPr>
          <a:xfrm>
            <a:off x="554375" y="1766175"/>
            <a:ext cx="636300" cy="527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7"/>
          <p:cNvSpPr/>
          <p:nvPr/>
        </p:nvSpPr>
        <p:spPr>
          <a:xfrm>
            <a:off x="491250" y="699875"/>
            <a:ext cx="7739700" cy="572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/>
          <p:nvPr/>
        </p:nvSpPr>
        <p:spPr>
          <a:xfrm>
            <a:off x="5498625" y="3442100"/>
            <a:ext cx="2382300" cy="1006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5498625" y="1944800"/>
            <a:ext cx="2382300" cy="1006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7"/>
          <p:cNvSpPr/>
          <p:nvPr/>
        </p:nvSpPr>
        <p:spPr>
          <a:xfrm>
            <a:off x="1470300" y="3442100"/>
            <a:ext cx="2382300" cy="1006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7"/>
          <p:cNvSpPr/>
          <p:nvPr/>
        </p:nvSpPr>
        <p:spPr>
          <a:xfrm>
            <a:off x="1470300" y="1944800"/>
            <a:ext cx="2382300" cy="1006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7"/>
          <p:cNvSpPr/>
          <p:nvPr/>
        </p:nvSpPr>
        <p:spPr>
          <a:xfrm>
            <a:off x="1594350" y="3325375"/>
            <a:ext cx="2382300" cy="1006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5620675" y="3325375"/>
            <a:ext cx="2382300" cy="1006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7"/>
          <p:cNvSpPr/>
          <p:nvPr/>
        </p:nvSpPr>
        <p:spPr>
          <a:xfrm>
            <a:off x="1594350" y="1795875"/>
            <a:ext cx="2382300" cy="1006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7"/>
          <p:cNvSpPr/>
          <p:nvPr/>
        </p:nvSpPr>
        <p:spPr>
          <a:xfrm>
            <a:off x="5620675" y="1795875"/>
            <a:ext cx="2382300" cy="1006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7"/>
          <p:cNvSpPr/>
          <p:nvPr/>
        </p:nvSpPr>
        <p:spPr>
          <a:xfrm>
            <a:off x="5760375" y="3080975"/>
            <a:ext cx="2694000" cy="527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7"/>
          <p:cNvSpPr/>
          <p:nvPr/>
        </p:nvSpPr>
        <p:spPr>
          <a:xfrm>
            <a:off x="1732075" y="3080975"/>
            <a:ext cx="2694000" cy="527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7"/>
          <p:cNvSpPr/>
          <p:nvPr/>
        </p:nvSpPr>
        <p:spPr>
          <a:xfrm>
            <a:off x="1732075" y="1578750"/>
            <a:ext cx="2694000" cy="527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7"/>
          <p:cNvSpPr/>
          <p:nvPr/>
        </p:nvSpPr>
        <p:spPr>
          <a:xfrm>
            <a:off x="5760375" y="1578750"/>
            <a:ext cx="2694000" cy="527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7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7"/>
          <p:cNvSpPr/>
          <p:nvPr/>
        </p:nvSpPr>
        <p:spPr>
          <a:xfrm>
            <a:off x="720000" y="445025"/>
            <a:ext cx="7739700" cy="572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p57"/>
          <p:cNvSpPr/>
          <p:nvPr/>
        </p:nvSpPr>
        <p:spPr>
          <a:xfrm>
            <a:off x="643800" y="3170300"/>
            <a:ext cx="636300" cy="52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4660650" y="1668450"/>
            <a:ext cx="636300" cy="52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/>
          <p:nvPr/>
        </p:nvSpPr>
        <p:spPr>
          <a:xfrm>
            <a:off x="4660650" y="3170300"/>
            <a:ext cx="636300" cy="52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7"/>
          <p:cNvSpPr/>
          <p:nvPr/>
        </p:nvSpPr>
        <p:spPr>
          <a:xfrm>
            <a:off x="643800" y="1668450"/>
            <a:ext cx="636300" cy="527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7"/>
          <p:cNvSpPr txBox="1"/>
          <p:nvPr>
            <p:ph idx="2" type="title"/>
          </p:nvPr>
        </p:nvSpPr>
        <p:spPr>
          <a:xfrm>
            <a:off x="1732076" y="1584900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044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4" name="Google Shape;394;p57"/>
          <p:cNvSpPr txBox="1"/>
          <p:nvPr>
            <p:ph idx="3" type="title"/>
          </p:nvPr>
        </p:nvSpPr>
        <p:spPr>
          <a:xfrm>
            <a:off x="730200" y="1584900"/>
            <a:ext cx="636300" cy="51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5" name="Google Shape;395;p57"/>
          <p:cNvSpPr txBox="1"/>
          <p:nvPr>
            <p:ph idx="1" type="subTitle"/>
          </p:nvPr>
        </p:nvSpPr>
        <p:spPr>
          <a:xfrm>
            <a:off x="1732075" y="2100199"/>
            <a:ext cx="26940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57"/>
          <p:cNvSpPr txBox="1"/>
          <p:nvPr>
            <p:ph idx="4" type="title"/>
          </p:nvPr>
        </p:nvSpPr>
        <p:spPr>
          <a:xfrm>
            <a:off x="5760375" y="1584900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11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7" name="Google Shape;397;p57"/>
          <p:cNvSpPr txBox="1"/>
          <p:nvPr>
            <p:ph idx="5" type="title"/>
          </p:nvPr>
        </p:nvSpPr>
        <p:spPr>
          <a:xfrm>
            <a:off x="4758500" y="1584900"/>
            <a:ext cx="636300" cy="52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8" name="Google Shape;398;p57"/>
          <p:cNvSpPr txBox="1"/>
          <p:nvPr>
            <p:ph idx="6" type="subTitle"/>
          </p:nvPr>
        </p:nvSpPr>
        <p:spPr>
          <a:xfrm>
            <a:off x="5760389" y="2100207"/>
            <a:ext cx="26940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7"/>
          <p:cNvSpPr txBox="1"/>
          <p:nvPr>
            <p:ph idx="7" type="title"/>
          </p:nvPr>
        </p:nvSpPr>
        <p:spPr>
          <a:xfrm>
            <a:off x="1732076" y="3080979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008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0" name="Google Shape;400;p57"/>
          <p:cNvSpPr txBox="1"/>
          <p:nvPr>
            <p:ph idx="8" type="title"/>
          </p:nvPr>
        </p:nvSpPr>
        <p:spPr>
          <a:xfrm>
            <a:off x="730200" y="3080975"/>
            <a:ext cx="636300" cy="52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1" name="Google Shape;401;p57"/>
          <p:cNvSpPr txBox="1"/>
          <p:nvPr>
            <p:ph idx="9" type="subTitle"/>
          </p:nvPr>
        </p:nvSpPr>
        <p:spPr>
          <a:xfrm>
            <a:off x="1732090" y="3608676"/>
            <a:ext cx="26940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57"/>
          <p:cNvSpPr txBox="1"/>
          <p:nvPr>
            <p:ph idx="13" type="title"/>
          </p:nvPr>
        </p:nvSpPr>
        <p:spPr>
          <a:xfrm>
            <a:off x="5760375" y="3080975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008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3" name="Google Shape;403;p57"/>
          <p:cNvSpPr txBox="1"/>
          <p:nvPr>
            <p:ph idx="14" type="title"/>
          </p:nvPr>
        </p:nvSpPr>
        <p:spPr>
          <a:xfrm>
            <a:off x="4758500" y="3080975"/>
            <a:ext cx="636300" cy="52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4" name="Google Shape;404;p57"/>
          <p:cNvSpPr txBox="1"/>
          <p:nvPr>
            <p:ph idx="15" type="subTitle"/>
          </p:nvPr>
        </p:nvSpPr>
        <p:spPr>
          <a:xfrm>
            <a:off x="5760389" y="3608675"/>
            <a:ext cx="26940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9">
  <p:cSld name="CUSTOM_20"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84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84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84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84"/>
          <p:cNvSpPr/>
          <p:nvPr/>
        </p:nvSpPr>
        <p:spPr>
          <a:xfrm>
            <a:off x="720000" y="3224400"/>
            <a:ext cx="7704000" cy="1379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84"/>
          <p:cNvSpPr/>
          <p:nvPr/>
        </p:nvSpPr>
        <p:spPr>
          <a:xfrm>
            <a:off x="720000" y="540000"/>
            <a:ext cx="2738700" cy="2684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84"/>
          <p:cNvSpPr txBox="1"/>
          <p:nvPr>
            <p:ph type="title"/>
          </p:nvPr>
        </p:nvSpPr>
        <p:spPr>
          <a:xfrm>
            <a:off x="720000" y="540000"/>
            <a:ext cx="2726700" cy="26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45" name="Google Shape;2545;p84"/>
          <p:cNvGrpSpPr/>
          <p:nvPr/>
        </p:nvGrpSpPr>
        <p:grpSpPr>
          <a:xfrm>
            <a:off x="4182445" y="162826"/>
            <a:ext cx="500507" cy="157674"/>
            <a:chOff x="1489842" y="2250175"/>
            <a:chExt cx="4263261" cy="1343050"/>
          </a:xfrm>
        </p:grpSpPr>
        <p:sp>
          <p:nvSpPr>
            <p:cNvPr id="2546" name="Google Shape;2546;p84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84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8" name="Google Shape;2548;p84"/>
          <p:cNvSpPr/>
          <p:nvPr/>
        </p:nvSpPr>
        <p:spPr>
          <a:xfrm flipH="1">
            <a:off x="8234213" y="473182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84"/>
          <p:cNvSpPr/>
          <p:nvPr/>
        </p:nvSpPr>
        <p:spPr>
          <a:xfrm>
            <a:off x="1829208" y="16283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0" name="Google Shape;2550;p84"/>
          <p:cNvGrpSpPr/>
          <p:nvPr/>
        </p:nvGrpSpPr>
        <p:grpSpPr>
          <a:xfrm>
            <a:off x="8536745" y="668951"/>
            <a:ext cx="500507" cy="157674"/>
            <a:chOff x="1489842" y="2250175"/>
            <a:chExt cx="4263261" cy="1343050"/>
          </a:xfrm>
        </p:grpSpPr>
        <p:sp>
          <p:nvSpPr>
            <p:cNvPr id="2551" name="Google Shape;2551;p84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84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3" name="Google Shape;2553;p84"/>
          <p:cNvSpPr/>
          <p:nvPr/>
        </p:nvSpPr>
        <p:spPr>
          <a:xfrm>
            <a:off x="7431183" y="874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4" name="Google Shape;2554;p84"/>
          <p:cNvGrpSpPr/>
          <p:nvPr/>
        </p:nvGrpSpPr>
        <p:grpSpPr>
          <a:xfrm>
            <a:off x="950939" y="3505600"/>
            <a:ext cx="2380229" cy="812212"/>
            <a:chOff x="950939" y="3367600"/>
            <a:chExt cx="2380229" cy="812212"/>
          </a:xfrm>
        </p:grpSpPr>
        <p:sp>
          <p:nvSpPr>
            <p:cNvPr id="2555" name="Google Shape;2555;p84"/>
            <p:cNvSpPr/>
            <p:nvPr/>
          </p:nvSpPr>
          <p:spPr>
            <a:xfrm rot="5400000">
              <a:off x="3282268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84"/>
            <p:cNvSpPr/>
            <p:nvPr/>
          </p:nvSpPr>
          <p:spPr>
            <a:xfrm rot="5400000">
              <a:off x="3282268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84"/>
            <p:cNvSpPr/>
            <p:nvPr/>
          </p:nvSpPr>
          <p:spPr>
            <a:xfrm rot="5400000">
              <a:off x="3282268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84"/>
            <p:cNvSpPr/>
            <p:nvPr/>
          </p:nvSpPr>
          <p:spPr>
            <a:xfrm rot="5400000">
              <a:off x="3282268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84"/>
            <p:cNvSpPr/>
            <p:nvPr/>
          </p:nvSpPr>
          <p:spPr>
            <a:xfrm rot="5400000">
              <a:off x="3282268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84"/>
            <p:cNvSpPr/>
            <p:nvPr/>
          </p:nvSpPr>
          <p:spPr>
            <a:xfrm rot="5400000">
              <a:off x="3282268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84"/>
            <p:cNvSpPr/>
            <p:nvPr/>
          </p:nvSpPr>
          <p:spPr>
            <a:xfrm rot="5400000">
              <a:off x="3159475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84"/>
            <p:cNvSpPr/>
            <p:nvPr/>
          </p:nvSpPr>
          <p:spPr>
            <a:xfrm rot="5400000">
              <a:off x="3159475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84"/>
            <p:cNvSpPr/>
            <p:nvPr/>
          </p:nvSpPr>
          <p:spPr>
            <a:xfrm rot="5400000">
              <a:off x="3159475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84"/>
            <p:cNvSpPr/>
            <p:nvPr/>
          </p:nvSpPr>
          <p:spPr>
            <a:xfrm rot="5400000">
              <a:off x="3159475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84"/>
            <p:cNvSpPr/>
            <p:nvPr/>
          </p:nvSpPr>
          <p:spPr>
            <a:xfrm rot="5400000">
              <a:off x="3159475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84"/>
            <p:cNvSpPr/>
            <p:nvPr/>
          </p:nvSpPr>
          <p:spPr>
            <a:xfrm rot="5400000">
              <a:off x="3159475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84"/>
            <p:cNvSpPr/>
            <p:nvPr/>
          </p:nvSpPr>
          <p:spPr>
            <a:xfrm rot="5400000">
              <a:off x="3036682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84"/>
            <p:cNvSpPr/>
            <p:nvPr/>
          </p:nvSpPr>
          <p:spPr>
            <a:xfrm rot="5400000">
              <a:off x="3036682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84"/>
            <p:cNvSpPr/>
            <p:nvPr/>
          </p:nvSpPr>
          <p:spPr>
            <a:xfrm rot="5400000">
              <a:off x="3036682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84"/>
            <p:cNvSpPr/>
            <p:nvPr/>
          </p:nvSpPr>
          <p:spPr>
            <a:xfrm rot="5400000">
              <a:off x="3036682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84"/>
            <p:cNvSpPr/>
            <p:nvPr/>
          </p:nvSpPr>
          <p:spPr>
            <a:xfrm rot="5400000">
              <a:off x="3036682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84"/>
            <p:cNvSpPr/>
            <p:nvPr/>
          </p:nvSpPr>
          <p:spPr>
            <a:xfrm rot="5400000">
              <a:off x="3036682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84"/>
            <p:cNvSpPr/>
            <p:nvPr/>
          </p:nvSpPr>
          <p:spPr>
            <a:xfrm rot="5400000">
              <a:off x="2913906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84"/>
            <p:cNvSpPr/>
            <p:nvPr/>
          </p:nvSpPr>
          <p:spPr>
            <a:xfrm rot="5400000">
              <a:off x="2913906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84"/>
            <p:cNvSpPr/>
            <p:nvPr/>
          </p:nvSpPr>
          <p:spPr>
            <a:xfrm rot="5400000">
              <a:off x="2913906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84"/>
            <p:cNvSpPr/>
            <p:nvPr/>
          </p:nvSpPr>
          <p:spPr>
            <a:xfrm rot="5400000">
              <a:off x="2913906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84"/>
            <p:cNvSpPr/>
            <p:nvPr/>
          </p:nvSpPr>
          <p:spPr>
            <a:xfrm rot="5400000">
              <a:off x="2913906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84"/>
            <p:cNvSpPr/>
            <p:nvPr/>
          </p:nvSpPr>
          <p:spPr>
            <a:xfrm rot="5400000">
              <a:off x="2913906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84"/>
            <p:cNvSpPr/>
            <p:nvPr/>
          </p:nvSpPr>
          <p:spPr>
            <a:xfrm rot="5400000">
              <a:off x="2791113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84"/>
            <p:cNvSpPr/>
            <p:nvPr/>
          </p:nvSpPr>
          <p:spPr>
            <a:xfrm rot="5400000">
              <a:off x="2791113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84"/>
            <p:cNvSpPr/>
            <p:nvPr/>
          </p:nvSpPr>
          <p:spPr>
            <a:xfrm rot="5400000">
              <a:off x="2791113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84"/>
            <p:cNvSpPr/>
            <p:nvPr/>
          </p:nvSpPr>
          <p:spPr>
            <a:xfrm rot="5400000">
              <a:off x="2791113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84"/>
            <p:cNvSpPr/>
            <p:nvPr/>
          </p:nvSpPr>
          <p:spPr>
            <a:xfrm rot="5400000">
              <a:off x="2791113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84"/>
            <p:cNvSpPr/>
            <p:nvPr/>
          </p:nvSpPr>
          <p:spPr>
            <a:xfrm rot="5400000">
              <a:off x="2791113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84"/>
            <p:cNvSpPr/>
            <p:nvPr/>
          </p:nvSpPr>
          <p:spPr>
            <a:xfrm rot="5400000">
              <a:off x="2668320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84"/>
            <p:cNvSpPr/>
            <p:nvPr/>
          </p:nvSpPr>
          <p:spPr>
            <a:xfrm rot="5400000">
              <a:off x="2668320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84"/>
            <p:cNvSpPr/>
            <p:nvPr/>
          </p:nvSpPr>
          <p:spPr>
            <a:xfrm rot="5400000">
              <a:off x="2668320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84"/>
            <p:cNvSpPr/>
            <p:nvPr/>
          </p:nvSpPr>
          <p:spPr>
            <a:xfrm rot="5400000">
              <a:off x="2668320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84"/>
            <p:cNvSpPr/>
            <p:nvPr/>
          </p:nvSpPr>
          <p:spPr>
            <a:xfrm rot="5400000">
              <a:off x="2668320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84"/>
            <p:cNvSpPr/>
            <p:nvPr/>
          </p:nvSpPr>
          <p:spPr>
            <a:xfrm rot="5400000">
              <a:off x="2668320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84"/>
            <p:cNvSpPr/>
            <p:nvPr/>
          </p:nvSpPr>
          <p:spPr>
            <a:xfrm rot="5400000">
              <a:off x="2545527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84"/>
            <p:cNvSpPr/>
            <p:nvPr/>
          </p:nvSpPr>
          <p:spPr>
            <a:xfrm rot="5400000">
              <a:off x="2545527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84"/>
            <p:cNvSpPr/>
            <p:nvPr/>
          </p:nvSpPr>
          <p:spPr>
            <a:xfrm rot="5400000">
              <a:off x="2545527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84"/>
            <p:cNvSpPr/>
            <p:nvPr/>
          </p:nvSpPr>
          <p:spPr>
            <a:xfrm rot="5400000">
              <a:off x="2545527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84"/>
            <p:cNvSpPr/>
            <p:nvPr/>
          </p:nvSpPr>
          <p:spPr>
            <a:xfrm rot="5400000">
              <a:off x="2545527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84"/>
            <p:cNvSpPr/>
            <p:nvPr/>
          </p:nvSpPr>
          <p:spPr>
            <a:xfrm rot="5400000">
              <a:off x="2545527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84"/>
            <p:cNvSpPr/>
            <p:nvPr/>
          </p:nvSpPr>
          <p:spPr>
            <a:xfrm rot="5400000">
              <a:off x="2422734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84"/>
            <p:cNvSpPr/>
            <p:nvPr/>
          </p:nvSpPr>
          <p:spPr>
            <a:xfrm rot="5400000">
              <a:off x="2422734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84"/>
            <p:cNvSpPr/>
            <p:nvPr/>
          </p:nvSpPr>
          <p:spPr>
            <a:xfrm rot="5400000">
              <a:off x="2422734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84"/>
            <p:cNvSpPr/>
            <p:nvPr/>
          </p:nvSpPr>
          <p:spPr>
            <a:xfrm rot="5400000">
              <a:off x="2422734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84"/>
            <p:cNvSpPr/>
            <p:nvPr/>
          </p:nvSpPr>
          <p:spPr>
            <a:xfrm rot="5400000">
              <a:off x="2422734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84"/>
            <p:cNvSpPr/>
            <p:nvPr/>
          </p:nvSpPr>
          <p:spPr>
            <a:xfrm rot="5400000">
              <a:off x="2422734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84"/>
            <p:cNvSpPr/>
            <p:nvPr/>
          </p:nvSpPr>
          <p:spPr>
            <a:xfrm rot="5400000">
              <a:off x="2299941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84"/>
            <p:cNvSpPr/>
            <p:nvPr/>
          </p:nvSpPr>
          <p:spPr>
            <a:xfrm rot="5400000">
              <a:off x="2299941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84"/>
            <p:cNvSpPr/>
            <p:nvPr/>
          </p:nvSpPr>
          <p:spPr>
            <a:xfrm rot="5400000">
              <a:off x="2299941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84"/>
            <p:cNvSpPr/>
            <p:nvPr/>
          </p:nvSpPr>
          <p:spPr>
            <a:xfrm rot="5400000">
              <a:off x="2299941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84"/>
            <p:cNvSpPr/>
            <p:nvPr/>
          </p:nvSpPr>
          <p:spPr>
            <a:xfrm rot="5400000">
              <a:off x="2299941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84"/>
            <p:cNvSpPr/>
            <p:nvPr/>
          </p:nvSpPr>
          <p:spPr>
            <a:xfrm rot="5400000">
              <a:off x="2299941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84"/>
            <p:cNvSpPr/>
            <p:nvPr/>
          </p:nvSpPr>
          <p:spPr>
            <a:xfrm rot="5400000">
              <a:off x="2177148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84"/>
            <p:cNvSpPr/>
            <p:nvPr/>
          </p:nvSpPr>
          <p:spPr>
            <a:xfrm rot="5400000">
              <a:off x="2177148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84"/>
            <p:cNvSpPr/>
            <p:nvPr/>
          </p:nvSpPr>
          <p:spPr>
            <a:xfrm rot="5400000">
              <a:off x="2177148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84"/>
            <p:cNvSpPr/>
            <p:nvPr/>
          </p:nvSpPr>
          <p:spPr>
            <a:xfrm rot="5400000">
              <a:off x="2177148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84"/>
            <p:cNvSpPr/>
            <p:nvPr/>
          </p:nvSpPr>
          <p:spPr>
            <a:xfrm rot="5400000">
              <a:off x="2177148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84"/>
            <p:cNvSpPr/>
            <p:nvPr/>
          </p:nvSpPr>
          <p:spPr>
            <a:xfrm rot="5400000">
              <a:off x="2177148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84"/>
            <p:cNvSpPr/>
            <p:nvPr/>
          </p:nvSpPr>
          <p:spPr>
            <a:xfrm rot="5400000">
              <a:off x="2056091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84"/>
            <p:cNvSpPr/>
            <p:nvPr/>
          </p:nvSpPr>
          <p:spPr>
            <a:xfrm rot="5400000">
              <a:off x="2056091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84"/>
            <p:cNvSpPr/>
            <p:nvPr/>
          </p:nvSpPr>
          <p:spPr>
            <a:xfrm rot="5400000">
              <a:off x="2056091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84"/>
            <p:cNvSpPr/>
            <p:nvPr/>
          </p:nvSpPr>
          <p:spPr>
            <a:xfrm rot="5400000">
              <a:off x="2056091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84"/>
            <p:cNvSpPr/>
            <p:nvPr/>
          </p:nvSpPr>
          <p:spPr>
            <a:xfrm rot="5400000">
              <a:off x="2056091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84"/>
            <p:cNvSpPr/>
            <p:nvPr/>
          </p:nvSpPr>
          <p:spPr>
            <a:xfrm rot="5400000">
              <a:off x="2056091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84"/>
            <p:cNvSpPr/>
            <p:nvPr/>
          </p:nvSpPr>
          <p:spPr>
            <a:xfrm rot="5400000">
              <a:off x="1933298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84"/>
            <p:cNvSpPr/>
            <p:nvPr/>
          </p:nvSpPr>
          <p:spPr>
            <a:xfrm rot="5400000">
              <a:off x="1933298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84"/>
            <p:cNvSpPr/>
            <p:nvPr/>
          </p:nvSpPr>
          <p:spPr>
            <a:xfrm rot="5400000">
              <a:off x="1933298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84"/>
            <p:cNvSpPr/>
            <p:nvPr/>
          </p:nvSpPr>
          <p:spPr>
            <a:xfrm rot="5400000">
              <a:off x="1933298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84"/>
            <p:cNvSpPr/>
            <p:nvPr/>
          </p:nvSpPr>
          <p:spPr>
            <a:xfrm rot="5400000">
              <a:off x="1933298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84"/>
            <p:cNvSpPr/>
            <p:nvPr/>
          </p:nvSpPr>
          <p:spPr>
            <a:xfrm rot="5400000">
              <a:off x="1933298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84"/>
            <p:cNvSpPr/>
            <p:nvPr/>
          </p:nvSpPr>
          <p:spPr>
            <a:xfrm rot="5400000">
              <a:off x="1810505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84"/>
            <p:cNvSpPr/>
            <p:nvPr/>
          </p:nvSpPr>
          <p:spPr>
            <a:xfrm rot="5400000">
              <a:off x="1810505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84"/>
            <p:cNvSpPr/>
            <p:nvPr/>
          </p:nvSpPr>
          <p:spPr>
            <a:xfrm rot="5400000">
              <a:off x="1810505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84"/>
            <p:cNvSpPr/>
            <p:nvPr/>
          </p:nvSpPr>
          <p:spPr>
            <a:xfrm rot="5400000">
              <a:off x="1810505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84"/>
            <p:cNvSpPr/>
            <p:nvPr/>
          </p:nvSpPr>
          <p:spPr>
            <a:xfrm rot="5400000">
              <a:off x="1810505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84"/>
            <p:cNvSpPr/>
            <p:nvPr/>
          </p:nvSpPr>
          <p:spPr>
            <a:xfrm rot="5400000">
              <a:off x="1810505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84"/>
            <p:cNvSpPr/>
            <p:nvPr/>
          </p:nvSpPr>
          <p:spPr>
            <a:xfrm rot="5400000">
              <a:off x="1687712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84"/>
            <p:cNvSpPr/>
            <p:nvPr/>
          </p:nvSpPr>
          <p:spPr>
            <a:xfrm rot="5400000">
              <a:off x="1687712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84"/>
            <p:cNvSpPr/>
            <p:nvPr/>
          </p:nvSpPr>
          <p:spPr>
            <a:xfrm rot="5400000">
              <a:off x="1687712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84"/>
            <p:cNvSpPr/>
            <p:nvPr/>
          </p:nvSpPr>
          <p:spPr>
            <a:xfrm rot="5400000">
              <a:off x="1687712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84"/>
            <p:cNvSpPr/>
            <p:nvPr/>
          </p:nvSpPr>
          <p:spPr>
            <a:xfrm rot="5400000">
              <a:off x="1687712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84"/>
            <p:cNvSpPr/>
            <p:nvPr/>
          </p:nvSpPr>
          <p:spPr>
            <a:xfrm rot="5400000">
              <a:off x="1687712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84"/>
            <p:cNvSpPr/>
            <p:nvPr/>
          </p:nvSpPr>
          <p:spPr>
            <a:xfrm rot="5400000">
              <a:off x="1564903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84"/>
            <p:cNvSpPr/>
            <p:nvPr/>
          </p:nvSpPr>
          <p:spPr>
            <a:xfrm rot="5400000">
              <a:off x="1564903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84"/>
            <p:cNvSpPr/>
            <p:nvPr/>
          </p:nvSpPr>
          <p:spPr>
            <a:xfrm rot="5400000">
              <a:off x="1564903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84"/>
            <p:cNvSpPr/>
            <p:nvPr/>
          </p:nvSpPr>
          <p:spPr>
            <a:xfrm rot="5400000">
              <a:off x="1564903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84"/>
            <p:cNvSpPr/>
            <p:nvPr/>
          </p:nvSpPr>
          <p:spPr>
            <a:xfrm rot="5400000">
              <a:off x="1564903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84"/>
            <p:cNvSpPr/>
            <p:nvPr/>
          </p:nvSpPr>
          <p:spPr>
            <a:xfrm rot="5400000">
              <a:off x="1564903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84"/>
            <p:cNvSpPr/>
            <p:nvPr/>
          </p:nvSpPr>
          <p:spPr>
            <a:xfrm rot="5400000">
              <a:off x="1442110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84"/>
            <p:cNvSpPr/>
            <p:nvPr/>
          </p:nvSpPr>
          <p:spPr>
            <a:xfrm rot="5400000">
              <a:off x="1442110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84"/>
            <p:cNvSpPr/>
            <p:nvPr/>
          </p:nvSpPr>
          <p:spPr>
            <a:xfrm rot="5400000">
              <a:off x="1442110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84"/>
            <p:cNvSpPr/>
            <p:nvPr/>
          </p:nvSpPr>
          <p:spPr>
            <a:xfrm rot="5400000">
              <a:off x="1442110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84"/>
            <p:cNvSpPr/>
            <p:nvPr/>
          </p:nvSpPr>
          <p:spPr>
            <a:xfrm rot="5400000">
              <a:off x="1442110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84"/>
            <p:cNvSpPr/>
            <p:nvPr/>
          </p:nvSpPr>
          <p:spPr>
            <a:xfrm rot="5400000">
              <a:off x="1442110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84"/>
            <p:cNvSpPr/>
            <p:nvPr/>
          </p:nvSpPr>
          <p:spPr>
            <a:xfrm rot="5400000">
              <a:off x="1319317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84"/>
            <p:cNvSpPr/>
            <p:nvPr/>
          </p:nvSpPr>
          <p:spPr>
            <a:xfrm rot="5400000">
              <a:off x="1319317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84"/>
            <p:cNvSpPr/>
            <p:nvPr/>
          </p:nvSpPr>
          <p:spPr>
            <a:xfrm rot="5400000">
              <a:off x="1319317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84"/>
            <p:cNvSpPr/>
            <p:nvPr/>
          </p:nvSpPr>
          <p:spPr>
            <a:xfrm rot="5400000">
              <a:off x="1319317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84"/>
            <p:cNvSpPr/>
            <p:nvPr/>
          </p:nvSpPr>
          <p:spPr>
            <a:xfrm rot="5400000">
              <a:off x="1319317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84"/>
            <p:cNvSpPr/>
            <p:nvPr/>
          </p:nvSpPr>
          <p:spPr>
            <a:xfrm rot="5400000">
              <a:off x="1319317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84"/>
            <p:cNvSpPr/>
            <p:nvPr/>
          </p:nvSpPr>
          <p:spPr>
            <a:xfrm rot="5400000">
              <a:off x="1196524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84"/>
            <p:cNvSpPr/>
            <p:nvPr/>
          </p:nvSpPr>
          <p:spPr>
            <a:xfrm rot="5400000">
              <a:off x="1196524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84"/>
            <p:cNvSpPr/>
            <p:nvPr/>
          </p:nvSpPr>
          <p:spPr>
            <a:xfrm rot="5400000">
              <a:off x="1196524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84"/>
            <p:cNvSpPr/>
            <p:nvPr/>
          </p:nvSpPr>
          <p:spPr>
            <a:xfrm rot="5400000">
              <a:off x="1196524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84"/>
            <p:cNvSpPr/>
            <p:nvPr/>
          </p:nvSpPr>
          <p:spPr>
            <a:xfrm rot="5400000">
              <a:off x="1196524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84"/>
            <p:cNvSpPr/>
            <p:nvPr/>
          </p:nvSpPr>
          <p:spPr>
            <a:xfrm rot="5400000">
              <a:off x="1196524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84"/>
            <p:cNvSpPr/>
            <p:nvPr/>
          </p:nvSpPr>
          <p:spPr>
            <a:xfrm rot="5400000">
              <a:off x="1073732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84"/>
            <p:cNvSpPr/>
            <p:nvPr/>
          </p:nvSpPr>
          <p:spPr>
            <a:xfrm rot="5400000">
              <a:off x="1073732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84"/>
            <p:cNvSpPr/>
            <p:nvPr/>
          </p:nvSpPr>
          <p:spPr>
            <a:xfrm rot="5400000">
              <a:off x="1073732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84"/>
            <p:cNvSpPr/>
            <p:nvPr/>
          </p:nvSpPr>
          <p:spPr>
            <a:xfrm rot="5400000">
              <a:off x="1073732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84"/>
            <p:cNvSpPr/>
            <p:nvPr/>
          </p:nvSpPr>
          <p:spPr>
            <a:xfrm rot="5400000">
              <a:off x="1073732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84"/>
            <p:cNvSpPr/>
            <p:nvPr/>
          </p:nvSpPr>
          <p:spPr>
            <a:xfrm rot="5400000">
              <a:off x="1073732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84"/>
            <p:cNvSpPr/>
            <p:nvPr/>
          </p:nvSpPr>
          <p:spPr>
            <a:xfrm rot="5400000">
              <a:off x="950939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84"/>
            <p:cNvSpPr/>
            <p:nvPr/>
          </p:nvSpPr>
          <p:spPr>
            <a:xfrm rot="5400000">
              <a:off x="950939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84"/>
            <p:cNvSpPr/>
            <p:nvPr/>
          </p:nvSpPr>
          <p:spPr>
            <a:xfrm rot="5400000">
              <a:off x="950939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84"/>
            <p:cNvSpPr/>
            <p:nvPr/>
          </p:nvSpPr>
          <p:spPr>
            <a:xfrm rot="5400000">
              <a:off x="950939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84"/>
            <p:cNvSpPr/>
            <p:nvPr/>
          </p:nvSpPr>
          <p:spPr>
            <a:xfrm rot="5400000">
              <a:off x="950939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84"/>
            <p:cNvSpPr/>
            <p:nvPr/>
          </p:nvSpPr>
          <p:spPr>
            <a:xfrm rot="5400000">
              <a:off x="950939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0">
  <p:cSld name="CUSTOM_21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85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85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85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85"/>
          <p:cNvSpPr/>
          <p:nvPr/>
        </p:nvSpPr>
        <p:spPr>
          <a:xfrm>
            <a:off x="720000" y="540000"/>
            <a:ext cx="7704000" cy="109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85"/>
          <p:cNvSpPr/>
          <p:nvPr/>
        </p:nvSpPr>
        <p:spPr>
          <a:xfrm>
            <a:off x="5691300" y="540000"/>
            <a:ext cx="2738700" cy="378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85"/>
          <p:cNvSpPr txBox="1"/>
          <p:nvPr>
            <p:ph type="title"/>
          </p:nvPr>
        </p:nvSpPr>
        <p:spPr>
          <a:xfrm>
            <a:off x="5697300" y="540000"/>
            <a:ext cx="27267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82" name="Google Shape;2682;p85"/>
          <p:cNvGrpSpPr/>
          <p:nvPr/>
        </p:nvGrpSpPr>
        <p:grpSpPr>
          <a:xfrm>
            <a:off x="8568445" y="4524663"/>
            <a:ext cx="500507" cy="157674"/>
            <a:chOff x="1489842" y="2250175"/>
            <a:chExt cx="4263261" cy="1343050"/>
          </a:xfrm>
        </p:grpSpPr>
        <p:sp>
          <p:nvSpPr>
            <p:cNvPr id="2683" name="Google Shape;2683;p85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85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5" name="Google Shape;2685;p85"/>
          <p:cNvSpPr/>
          <p:nvPr/>
        </p:nvSpPr>
        <p:spPr>
          <a:xfrm flipH="1">
            <a:off x="3541388" y="7397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Google Shape;2686;p85"/>
          <p:cNvSpPr/>
          <p:nvPr/>
        </p:nvSpPr>
        <p:spPr>
          <a:xfrm>
            <a:off x="128733" y="22143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7" name="Google Shape;2687;p85"/>
          <p:cNvGrpSpPr/>
          <p:nvPr/>
        </p:nvGrpSpPr>
        <p:grpSpPr>
          <a:xfrm>
            <a:off x="5870526" y="2909625"/>
            <a:ext cx="2380229" cy="1270187"/>
            <a:chOff x="5870526" y="2909625"/>
            <a:chExt cx="2380229" cy="1270187"/>
          </a:xfrm>
        </p:grpSpPr>
        <p:sp>
          <p:nvSpPr>
            <p:cNvPr id="2688" name="Google Shape;2688;p85"/>
            <p:cNvSpPr/>
            <p:nvPr/>
          </p:nvSpPr>
          <p:spPr>
            <a:xfrm rot="5400000">
              <a:off x="8201855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85"/>
            <p:cNvSpPr/>
            <p:nvPr/>
          </p:nvSpPr>
          <p:spPr>
            <a:xfrm rot="5400000">
              <a:off x="8201855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85"/>
            <p:cNvSpPr/>
            <p:nvPr/>
          </p:nvSpPr>
          <p:spPr>
            <a:xfrm rot="5400000">
              <a:off x="8201855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85"/>
            <p:cNvSpPr/>
            <p:nvPr/>
          </p:nvSpPr>
          <p:spPr>
            <a:xfrm rot="5400000">
              <a:off x="8201855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85"/>
            <p:cNvSpPr/>
            <p:nvPr/>
          </p:nvSpPr>
          <p:spPr>
            <a:xfrm rot="5400000">
              <a:off x="8201855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85"/>
            <p:cNvSpPr/>
            <p:nvPr/>
          </p:nvSpPr>
          <p:spPr>
            <a:xfrm rot="5400000">
              <a:off x="8201855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85"/>
            <p:cNvSpPr/>
            <p:nvPr/>
          </p:nvSpPr>
          <p:spPr>
            <a:xfrm rot="5400000">
              <a:off x="8079062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85"/>
            <p:cNvSpPr/>
            <p:nvPr/>
          </p:nvSpPr>
          <p:spPr>
            <a:xfrm rot="5400000">
              <a:off x="8079062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85"/>
            <p:cNvSpPr/>
            <p:nvPr/>
          </p:nvSpPr>
          <p:spPr>
            <a:xfrm rot="5400000">
              <a:off x="8079062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85"/>
            <p:cNvSpPr/>
            <p:nvPr/>
          </p:nvSpPr>
          <p:spPr>
            <a:xfrm rot="5400000">
              <a:off x="8079062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85"/>
            <p:cNvSpPr/>
            <p:nvPr/>
          </p:nvSpPr>
          <p:spPr>
            <a:xfrm rot="5400000">
              <a:off x="8079062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85"/>
            <p:cNvSpPr/>
            <p:nvPr/>
          </p:nvSpPr>
          <p:spPr>
            <a:xfrm rot="5400000">
              <a:off x="8079062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85"/>
            <p:cNvSpPr/>
            <p:nvPr/>
          </p:nvSpPr>
          <p:spPr>
            <a:xfrm rot="5400000">
              <a:off x="7956270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85"/>
            <p:cNvSpPr/>
            <p:nvPr/>
          </p:nvSpPr>
          <p:spPr>
            <a:xfrm rot="5400000">
              <a:off x="7956270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85"/>
            <p:cNvSpPr/>
            <p:nvPr/>
          </p:nvSpPr>
          <p:spPr>
            <a:xfrm rot="5400000">
              <a:off x="7956270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85"/>
            <p:cNvSpPr/>
            <p:nvPr/>
          </p:nvSpPr>
          <p:spPr>
            <a:xfrm rot="5400000">
              <a:off x="7956270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85"/>
            <p:cNvSpPr/>
            <p:nvPr/>
          </p:nvSpPr>
          <p:spPr>
            <a:xfrm rot="5400000">
              <a:off x="7956270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85"/>
            <p:cNvSpPr/>
            <p:nvPr/>
          </p:nvSpPr>
          <p:spPr>
            <a:xfrm rot="5400000">
              <a:off x="7956270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85"/>
            <p:cNvSpPr/>
            <p:nvPr/>
          </p:nvSpPr>
          <p:spPr>
            <a:xfrm rot="5400000">
              <a:off x="7833493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85"/>
            <p:cNvSpPr/>
            <p:nvPr/>
          </p:nvSpPr>
          <p:spPr>
            <a:xfrm rot="5400000">
              <a:off x="7833493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85"/>
            <p:cNvSpPr/>
            <p:nvPr/>
          </p:nvSpPr>
          <p:spPr>
            <a:xfrm rot="5400000">
              <a:off x="7833493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85"/>
            <p:cNvSpPr/>
            <p:nvPr/>
          </p:nvSpPr>
          <p:spPr>
            <a:xfrm rot="5400000">
              <a:off x="7833493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85"/>
            <p:cNvSpPr/>
            <p:nvPr/>
          </p:nvSpPr>
          <p:spPr>
            <a:xfrm rot="5400000">
              <a:off x="7833493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85"/>
            <p:cNvSpPr/>
            <p:nvPr/>
          </p:nvSpPr>
          <p:spPr>
            <a:xfrm rot="5400000">
              <a:off x="7833493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85"/>
            <p:cNvSpPr/>
            <p:nvPr/>
          </p:nvSpPr>
          <p:spPr>
            <a:xfrm rot="5400000">
              <a:off x="7710700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85"/>
            <p:cNvSpPr/>
            <p:nvPr/>
          </p:nvSpPr>
          <p:spPr>
            <a:xfrm rot="5400000">
              <a:off x="7710700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85"/>
            <p:cNvSpPr/>
            <p:nvPr/>
          </p:nvSpPr>
          <p:spPr>
            <a:xfrm rot="5400000">
              <a:off x="7710700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85"/>
            <p:cNvSpPr/>
            <p:nvPr/>
          </p:nvSpPr>
          <p:spPr>
            <a:xfrm rot="5400000">
              <a:off x="7710700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85"/>
            <p:cNvSpPr/>
            <p:nvPr/>
          </p:nvSpPr>
          <p:spPr>
            <a:xfrm rot="5400000">
              <a:off x="7710700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85"/>
            <p:cNvSpPr/>
            <p:nvPr/>
          </p:nvSpPr>
          <p:spPr>
            <a:xfrm rot="5400000">
              <a:off x="7710700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85"/>
            <p:cNvSpPr/>
            <p:nvPr/>
          </p:nvSpPr>
          <p:spPr>
            <a:xfrm rot="5400000">
              <a:off x="7587907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85"/>
            <p:cNvSpPr/>
            <p:nvPr/>
          </p:nvSpPr>
          <p:spPr>
            <a:xfrm rot="5400000">
              <a:off x="7587907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85"/>
            <p:cNvSpPr/>
            <p:nvPr/>
          </p:nvSpPr>
          <p:spPr>
            <a:xfrm rot="5400000">
              <a:off x="7587907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85"/>
            <p:cNvSpPr/>
            <p:nvPr/>
          </p:nvSpPr>
          <p:spPr>
            <a:xfrm rot="5400000">
              <a:off x="7587907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85"/>
            <p:cNvSpPr/>
            <p:nvPr/>
          </p:nvSpPr>
          <p:spPr>
            <a:xfrm rot="5400000">
              <a:off x="7587907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85"/>
            <p:cNvSpPr/>
            <p:nvPr/>
          </p:nvSpPr>
          <p:spPr>
            <a:xfrm rot="5400000">
              <a:off x="7587907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85"/>
            <p:cNvSpPr/>
            <p:nvPr/>
          </p:nvSpPr>
          <p:spPr>
            <a:xfrm rot="5400000">
              <a:off x="7465114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85"/>
            <p:cNvSpPr/>
            <p:nvPr/>
          </p:nvSpPr>
          <p:spPr>
            <a:xfrm rot="5400000">
              <a:off x="7465114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85"/>
            <p:cNvSpPr/>
            <p:nvPr/>
          </p:nvSpPr>
          <p:spPr>
            <a:xfrm rot="5400000">
              <a:off x="7465114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85"/>
            <p:cNvSpPr/>
            <p:nvPr/>
          </p:nvSpPr>
          <p:spPr>
            <a:xfrm rot="5400000">
              <a:off x="7465114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85"/>
            <p:cNvSpPr/>
            <p:nvPr/>
          </p:nvSpPr>
          <p:spPr>
            <a:xfrm rot="5400000">
              <a:off x="7465114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85"/>
            <p:cNvSpPr/>
            <p:nvPr/>
          </p:nvSpPr>
          <p:spPr>
            <a:xfrm rot="5400000">
              <a:off x="7465114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85"/>
            <p:cNvSpPr/>
            <p:nvPr/>
          </p:nvSpPr>
          <p:spPr>
            <a:xfrm rot="5400000">
              <a:off x="7342321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85"/>
            <p:cNvSpPr/>
            <p:nvPr/>
          </p:nvSpPr>
          <p:spPr>
            <a:xfrm rot="5400000">
              <a:off x="7342321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85"/>
            <p:cNvSpPr/>
            <p:nvPr/>
          </p:nvSpPr>
          <p:spPr>
            <a:xfrm rot="5400000">
              <a:off x="7342321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85"/>
            <p:cNvSpPr/>
            <p:nvPr/>
          </p:nvSpPr>
          <p:spPr>
            <a:xfrm rot="5400000">
              <a:off x="7342321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85"/>
            <p:cNvSpPr/>
            <p:nvPr/>
          </p:nvSpPr>
          <p:spPr>
            <a:xfrm rot="5400000">
              <a:off x="7342321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85"/>
            <p:cNvSpPr/>
            <p:nvPr/>
          </p:nvSpPr>
          <p:spPr>
            <a:xfrm rot="5400000">
              <a:off x="7342321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85"/>
            <p:cNvSpPr/>
            <p:nvPr/>
          </p:nvSpPr>
          <p:spPr>
            <a:xfrm rot="5400000">
              <a:off x="7219529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85"/>
            <p:cNvSpPr/>
            <p:nvPr/>
          </p:nvSpPr>
          <p:spPr>
            <a:xfrm rot="5400000">
              <a:off x="7219529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85"/>
            <p:cNvSpPr/>
            <p:nvPr/>
          </p:nvSpPr>
          <p:spPr>
            <a:xfrm rot="5400000">
              <a:off x="7219529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85"/>
            <p:cNvSpPr/>
            <p:nvPr/>
          </p:nvSpPr>
          <p:spPr>
            <a:xfrm rot="5400000">
              <a:off x="7219529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85"/>
            <p:cNvSpPr/>
            <p:nvPr/>
          </p:nvSpPr>
          <p:spPr>
            <a:xfrm rot="5400000">
              <a:off x="7219529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85"/>
            <p:cNvSpPr/>
            <p:nvPr/>
          </p:nvSpPr>
          <p:spPr>
            <a:xfrm rot="5400000">
              <a:off x="7219529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85"/>
            <p:cNvSpPr/>
            <p:nvPr/>
          </p:nvSpPr>
          <p:spPr>
            <a:xfrm rot="5400000">
              <a:off x="7096736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85"/>
            <p:cNvSpPr/>
            <p:nvPr/>
          </p:nvSpPr>
          <p:spPr>
            <a:xfrm rot="5400000">
              <a:off x="7096736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85"/>
            <p:cNvSpPr/>
            <p:nvPr/>
          </p:nvSpPr>
          <p:spPr>
            <a:xfrm rot="5400000">
              <a:off x="7096736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85"/>
            <p:cNvSpPr/>
            <p:nvPr/>
          </p:nvSpPr>
          <p:spPr>
            <a:xfrm rot="5400000">
              <a:off x="7096736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85"/>
            <p:cNvSpPr/>
            <p:nvPr/>
          </p:nvSpPr>
          <p:spPr>
            <a:xfrm rot="5400000">
              <a:off x="7096736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85"/>
            <p:cNvSpPr/>
            <p:nvPr/>
          </p:nvSpPr>
          <p:spPr>
            <a:xfrm rot="5400000">
              <a:off x="7096736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85"/>
            <p:cNvSpPr/>
            <p:nvPr/>
          </p:nvSpPr>
          <p:spPr>
            <a:xfrm rot="5400000">
              <a:off x="6975679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85"/>
            <p:cNvSpPr/>
            <p:nvPr/>
          </p:nvSpPr>
          <p:spPr>
            <a:xfrm rot="5400000">
              <a:off x="6975679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85"/>
            <p:cNvSpPr/>
            <p:nvPr/>
          </p:nvSpPr>
          <p:spPr>
            <a:xfrm rot="5400000">
              <a:off x="6975679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85"/>
            <p:cNvSpPr/>
            <p:nvPr/>
          </p:nvSpPr>
          <p:spPr>
            <a:xfrm rot="5400000">
              <a:off x="6975679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85"/>
            <p:cNvSpPr/>
            <p:nvPr/>
          </p:nvSpPr>
          <p:spPr>
            <a:xfrm rot="5400000">
              <a:off x="6975679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85"/>
            <p:cNvSpPr/>
            <p:nvPr/>
          </p:nvSpPr>
          <p:spPr>
            <a:xfrm rot="5400000">
              <a:off x="6975679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85"/>
            <p:cNvSpPr/>
            <p:nvPr/>
          </p:nvSpPr>
          <p:spPr>
            <a:xfrm rot="5400000">
              <a:off x="6852886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85"/>
            <p:cNvSpPr/>
            <p:nvPr/>
          </p:nvSpPr>
          <p:spPr>
            <a:xfrm rot="5400000">
              <a:off x="6852886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85"/>
            <p:cNvSpPr/>
            <p:nvPr/>
          </p:nvSpPr>
          <p:spPr>
            <a:xfrm rot="5400000">
              <a:off x="6852886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85"/>
            <p:cNvSpPr/>
            <p:nvPr/>
          </p:nvSpPr>
          <p:spPr>
            <a:xfrm rot="5400000">
              <a:off x="6852886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85"/>
            <p:cNvSpPr/>
            <p:nvPr/>
          </p:nvSpPr>
          <p:spPr>
            <a:xfrm rot="5400000">
              <a:off x="6852886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85"/>
            <p:cNvSpPr/>
            <p:nvPr/>
          </p:nvSpPr>
          <p:spPr>
            <a:xfrm rot="5400000">
              <a:off x="6852886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85"/>
            <p:cNvSpPr/>
            <p:nvPr/>
          </p:nvSpPr>
          <p:spPr>
            <a:xfrm rot="5400000">
              <a:off x="6730093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85"/>
            <p:cNvSpPr/>
            <p:nvPr/>
          </p:nvSpPr>
          <p:spPr>
            <a:xfrm rot="5400000">
              <a:off x="6730093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85"/>
            <p:cNvSpPr/>
            <p:nvPr/>
          </p:nvSpPr>
          <p:spPr>
            <a:xfrm rot="5400000">
              <a:off x="6730093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85"/>
            <p:cNvSpPr/>
            <p:nvPr/>
          </p:nvSpPr>
          <p:spPr>
            <a:xfrm rot="5400000">
              <a:off x="6730093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85"/>
            <p:cNvSpPr/>
            <p:nvPr/>
          </p:nvSpPr>
          <p:spPr>
            <a:xfrm rot="5400000">
              <a:off x="6730093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85"/>
            <p:cNvSpPr/>
            <p:nvPr/>
          </p:nvSpPr>
          <p:spPr>
            <a:xfrm rot="5400000">
              <a:off x="6730093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85"/>
            <p:cNvSpPr/>
            <p:nvPr/>
          </p:nvSpPr>
          <p:spPr>
            <a:xfrm rot="5400000">
              <a:off x="6607300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85"/>
            <p:cNvSpPr/>
            <p:nvPr/>
          </p:nvSpPr>
          <p:spPr>
            <a:xfrm rot="5400000">
              <a:off x="6607300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85"/>
            <p:cNvSpPr/>
            <p:nvPr/>
          </p:nvSpPr>
          <p:spPr>
            <a:xfrm rot="5400000">
              <a:off x="6607300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85"/>
            <p:cNvSpPr/>
            <p:nvPr/>
          </p:nvSpPr>
          <p:spPr>
            <a:xfrm rot="5400000">
              <a:off x="6607300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85"/>
            <p:cNvSpPr/>
            <p:nvPr/>
          </p:nvSpPr>
          <p:spPr>
            <a:xfrm rot="5400000">
              <a:off x="6607300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85"/>
            <p:cNvSpPr/>
            <p:nvPr/>
          </p:nvSpPr>
          <p:spPr>
            <a:xfrm rot="5400000">
              <a:off x="6607300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85"/>
            <p:cNvSpPr/>
            <p:nvPr/>
          </p:nvSpPr>
          <p:spPr>
            <a:xfrm rot="5400000">
              <a:off x="6484491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85"/>
            <p:cNvSpPr/>
            <p:nvPr/>
          </p:nvSpPr>
          <p:spPr>
            <a:xfrm rot="5400000">
              <a:off x="6484491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85"/>
            <p:cNvSpPr/>
            <p:nvPr/>
          </p:nvSpPr>
          <p:spPr>
            <a:xfrm rot="5400000">
              <a:off x="6484491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85"/>
            <p:cNvSpPr/>
            <p:nvPr/>
          </p:nvSpPr>
          <p:spPr>
            <a:xfrm rot="5400000">
              <a:off x="6484491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85"/>
            <p:cNvSpPr/>
            <p:nvPr/>
          </p:nvSpPr>
          <p:spPr>
            <a:xfrm rot="5400000">
              <a:off x="6484491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85"/>
            <p:cNvSpPr/>
            <p:nvPr/>
          </p:nvSpPr>
          <p:spPr>
            <a:xfrm rot="5400000">
              <a:off x="6484491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85"/>
            <p:cNvSpPr/>
            <p:nvPr/>
          </p:nvSpPr>
          <p:spPr>
            <a:xfrm rot="5400000">
              <a:off x="6361698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85"/>
            <p:cNvSpPr/>
            <p:nvPr/>
          </p:nvSpPr>
          <p:spPr>
            <a:xfrm rot="5400000">
              <a:off x="6361698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85"/>
            <p:cNvSpPr/>
            <p:nvPr/>
          </p:nvSpPr>
          <p:spPr>
            <a:xfrm rot="5400000">
              <a:off x="6361698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85"/>
            <p:cNvSpPr/>
            <p:nvPr/>
          </p:nvSpPr>
          <p:spPr>
            <a:xfrm rot="5400000">
              <a:off x="6361698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85"/>
            <p:cNvSpPr/>
            <p:nvPr/>
          </p:nvSpPr>
          <p:spPr>
            <a:xfrm rot="5400000">
              <a:off x="6361698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85"/>
            <p:cNvSpPr/>
            <p:nvPr/>
          </p:nvSpPr>
          <p:spPr>
            <a:xfrm rot="5400000">
              <a:off x="6361698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85"/>
            <p:cNvSpPr/>
            <p:nvPr/>
          </p:nvSpPr>
          <p:spPr>
            <a:xfrm rot="5400000">
              <a:off x="6238905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85"/>
            <p:cNvSpPr/>
            <p:nvPr/>
          </p:nvSpPr>
          <p:spPr>
            <a:xfrm rot="5400000">
              <a:off x="6238905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85"/>
            <p:cNvSpPr/>
            <p:nvPr/>
          </p:nvSpPr>
          <p:spPr>
            <a:xfrm rot="5400000">
              <a:off x="6238905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85"/>
            <p:cNvSpPr/>
            <p:nvPr/>
          </p:nvSpPr>
          <p:spPr>
            <a:xfrm rot="5400000">
              <a:off x="6238905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85"/>
            <p:cNvSpPr/>
            <p:nvPr/>
          </p:nvSpPr>
          <p:spPr>
            <a:xfrm rot="5400000">
              <a:off x="6238905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85"/>
            <p:cNvSpPr/>
            <p:nvPr/>
          </p:nvSpPr>
          <p:spPr>
            <a:xfrm rot="5400000">
              <a:off x="6238905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85"/>
            <p:cNvSpPr/>
            <p:nvPr/>
          </p:nvSpPr>
          <p:spPr>
            <a:xfrm rot="5400000">
              <a:off x="6116112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85"/>
            <p:cNvSpPr/>
            <p:nvPr/>
          </p:nvSpPr>
          <p:spPr>
            <a:xfrm rot="5400000">
              <a:off x="6116112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85"/>
            <p:cNvSpPr/>
            <p:nvPr/>
          </p:nvSpPr>
          <p:spPr>
            <a:xfrm rot="5400000">
              <a:off x="6116112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85"/>
            <p:cNvSpPr/>
            <p:nvPr/>
          </p:nvSpPr>
          <p:spPr>
            <a:xfrm rot="5400000">
              <a:off x="6116112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85"/>
            <p:cNvSpPr/>
            <p:nvPr/>
          </p:nvSpPr>
          <p:spPr>
            <a:xfrm rot="5400000">
              <a:off x="6116112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85"/>
            <p:cNvSpPr/>
            <p:nvPr/>
          </p:nvSpPr>
          <p:spPr>
            <a:xfrm rot="5400000">
              <a:off x="6116112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85"/>
            <p:cNvSpPr/>
            <p:nvPr/>
          </p:nvSpPr>
          <p:spPr>
            <a:xfrm rot="5400000">
              <a:off x="5993319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85"/>
            <p:cNvSpPr/>
            <p:nvPr/>
          </p:nvSpPr>
          <p:spPr>
            <a:xfrm rot="5400000">
              <a:off x="5993319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85"/>
            <p:cNvSpPr/>
            <p:nvPr/>
          </p:nvSpPr>
          <p:spPr>
            <a:xfrm rot="5400000">
              <a:off x="5993319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85"/>
            <p:cNvSpPr/>
            <p:nvPr/>
          </p:nvSpPr>
          <p:spPr>
            <a:xfrm rot="5400000">
              <a:off x="5993319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85"/>
            <p:cNvSpPr/>
            <p:nvPr/>
          </p:nvSpPr>
          <p:spPr>
            <a:xfrm rot="5400000">
              <a:off x="5993319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85"/>
            <p:cNvSpPr/>
            <p:nvPr/>
          </p:nvSpPr>
          <p:spPr>
            <a:xfrm rot="5400000">
              <a:off x="5993319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85"/>
            <p:cNvSpPr/>
            <p:nvPr/>
          </p:nvSpPr>
          <p:spPr>
            <a:xfrm rot="5400000">
              <a:off x="5870526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85"/>
            <p:cNvSpPr/>
            <p:nvPr/>
          </p:nvSpPr>
          <p:spPr>
            <a:xfrm rot="5400000">
              <a:off x="5870526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85"/>
            <p:cNvSpPr/>
            <p:nvPr/>
          </p:nvSpPr>
          <p:spPr>
            <a:xfrm rot="5400000">
              <a:off x="5870526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85"/>
            <p:cNvSpPr/>
            <p:nvPr/>
          </p:nvSpPr>
          <p:spPr>
            <a:xfrm rot="5400000">
              <a:off x="5870526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85"/>
            <p:cNvSpPr/>
            <p:nvPr/>
          </p:nvSpPr>
          <p:spPr>
            <a:xfrm rot="5400000">
              <a:off x="5870526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85"/>
            <p:cNvSpPr/>
            <p:nvPr/>
          </p:nvSpPr>
          <p:spPr>
            <a:xfrm rot="5400000">
              <a:off x="5870526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85"/>
            <p:cNvSpPr/>
            <p:nvPr/>
          </p:nvSpPr>
          <p:spPr>
            <a:xfrm rot="5400000">
              <a:off x="8201855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85"/>
            <p:cNvSpPr/>
            <p:nvPr/>
          </p:nvSpPr>
          <p:spPr>
            <a:xfrm rot="5400000">
              <a:off x="8201855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85"/>
            <p:cNvSpPr/>
            <p:nvPr/>
          </p:nvSpPr>
          <p:spPr>
            <a:xfrm rot="5400000">
              <a:off x="8201855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85"/>
            <p:cNvSpPr/>
            <p:nvPr/>
          </p:nvSpPr>
          <p:spPr>
            <a:xfrm rot="5400000">
              <a:off x="8079062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85"/>
            <p:cNvSpPr/>
            <p:nvPr/>
          </p:nvSpPr>
          <p:spPr>
            <a:xfrm rot="5400000">
              <a:off x="8079062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85"/>
            <p:cNvSpPr/>
            <p:nvPr/>
          </p:nvSpPr>
          <p:spPr>
            <a:xfrm rot="5400000">
              <a:off x="8079062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85"/>
            <p:cNvSpPr/>
            <p:nvPr/>
          </p:nvSpPr>
          <p:spPr>
            <a:xfrm rot="5400000">
              <a:off x="7956270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85"/>
            <p:cNvSpPr/>
            <p:nvPr/>
          </p:nvSpPr>
          <p:spPr>
            <a:xfrm rot="5400000">
              <a:off x="7956270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85"/>
            <p:cNvSpPr/>
            <p:nvPr/>
          </p:nvSpPr>
          <p:spPr>
            <a:xfrm rot="5400000">
              <a:off x="7956270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85"/>
            <p:cNvSpPr/>
            <p:nvPr/>
          </p:nvSpPr>
          <p:spPr>
            <a:xfrm rot="5400000">
              <a:off x="7833493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85"/>
            <p:cNvSpPr/>
            <p:nvPr/>
          </p:nvSpPr>
          <p:spPr>
            <a:xfrm rot="5400000">
              <a:off x="7833493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85"/>
            <p:cNvSpPr/>
            <p:nvPr/>
          </p:nvSpPr>
          <p:spPr>
            <a:xfrm rot="5400000">
              <a:off x="7833493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85"/>
            <p:cNvSpPr/>
            <p:nvPr/>
          </p:nvSpPr>
          <p:spPr>
            <a:xfrm rot="5400000">
              <a:off x="7710700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85"/>
            <p:cNvSpPr/>
            <p:nvPr/>
          </p:nvSpPr>
          <p:spPr>
            <a:xfrm rot="5400000">
              <a:off x="7710700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85"/>
            <p:cNvSpPr/>
            <p:nvPr/>
          </p:nvSpPr>
          <p:spPr>
            <a:xfrm rot="5400000">
              <a:off x="7710700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85"/>
            <p:cNvSpPr/>
            <p:nvPr/>
          </p:nvSpPr>
          <p:spPr>
            <a:xfrm rot="5400000">
              <a:off x="7587907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85"/>
            <p:cNvSpPr/>
            <p:nvPr/>
          </p:nvSpPr>
          <p:spPr>
            <a:xfrm rot="5400000">
              <a:off x="7587907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85"/>
            <p:cNvSpPr/>
            <p:nvPr/>
          </p:nvSpPr>
          <p:spPr>
            <a:xfrm rot="5400000">
              <a:off x="7587907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85"/>
            <p:cNvSpPr/>
            <p:nvPr/>
          </p:nvSpPr>
          <p:spPr>
            <a:xfrm rot="5400000">
              <a:off x="7465114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85"/>
            <p:cNvSpPr/>
            <p:nvPr/>
          </p:nvSpPr>
          <p:spPr>
            <a:xfrm rot="5400000">
              <a:off x="7465114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85"/>
            <p:cNvSpPr/>
            <p:nvPr/>
          </p:nvSpPr>
          <p:spPr>
            <a:xfrm rot="5400000">
              <a:off x="7465114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85"/>
            <p:cNvSpPr/>
            <p:nvPr/>
          </p:nvSpPr>
          <p:spPr>
            <a:xfrm rot="5400000">
              <a:off x="7342321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85"/>
            <p:cNvSpPr/>
            <p:nvPr/>
          </p:nvSpPr>
          <p:spPr>
            <a:xfrm rot="5400000">
              <a:off x="7342321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85"/>
            <p:cNvSpPr/>
            <p:nvPr/>
          </p:nvSpPr>
          <p:spPr>
            <a:xfrm rot="5400000">
              <a:off x="7342321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85"/>
            <p:cNvSpPr/>
            <p:nvPr/>
          </p:nvSpPr>
          <p:spPr>
            <a:xfrm rot="5400000">
              <a:off x="7219529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85"/>
            <p:cNvSpPr/>
            <p:nvPr/>
          </p:nvSpPr>
          <p:spPr>
            <a:xfrm rot="5400000">
              <a:off x="7219529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85"/>
            <p:cNvSpPr/>
            <p:nvPr/>
          </p:nvSpPr>
          <p:spPr>
            <a:xfrm rot="5400000">
              <a:off x="7219529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85"/>
            <p:cNvSpPr/>
            <p:nvPr/>
          </p:nvSpPr>
          <p:spPr>
            <a:xfrm rot="5400000">
              <a:off x="7096736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85"/>
            <p:cNvSpPr/>
            <p:nvPr/>
          </p:nvSpPr>
          <p:spPr>
            <a:xfrm rot="5400000">
              <a:off x="7096736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85"/>
            <p:cNvSpPr/>
            <p:nvPr/>
          </p:nvSpPr>
          <p:spPr>
            <a:xfrm rot="5400000">
              <a:off x="7096736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85"/>
            <p:cNvSpPr/>
            <p:nvPr/>
          </p:nvSpPr>
          <p:spPr>
            <a:xfrm rot="5400000">
              <a:off x="6975679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85"/>
            <p:cNvSpPr/>
            <p:nvPr/>
          </p:nvSpPr>
          <p:spPr>
            <a:xfrm rot="5400000">
              <a:off x="6975679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85"/>
            <p:cNvSpPr/>
            <p:nvPr/>
          </p:nvSpPr>
          <p:spPr>
            <a:xfrm rot="5400000">
              <a:off x="6975679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85"/>
            <p:cNvSpPr/>
            <p:nvPr/>
          </p:nvSpPr>
          <p:spPr>
            <a:xfrm rot="5400000">
              <a:off x="6852886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85"/>
            <p:cNvSpPr/>
            <p:nvPr/>
          </p:nvSpPr>
          <p:spPr>
            <a:xfrm rot="5400000">
              <a:off x="6852886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85"/>
            <p:cNvSpPr/>
            <p:nvPr/>
          </p:nvSpPr>
          <p:spPr>
            <a:xfrm rot="5400000">
              <a:off x="6852886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85"/>
            <p:cNvSpPr/>
            <p:nvPr/>
          </p:nvSpPr>
          <p:spPr>
            <a:xfrm rot="5400000">
              <a:off x="6730093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85"/>
            <p:cNvSpPr/>
            <p:nvPr/>
          </p:nvSpPr>
          <p:spPr>
            <a:xfrm rot="5400000">
              <a:off x="6730093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85"/>
            <p:cNvSpPr/>
            <p:nvPr/>
          </p:nvSpPr>
          <p:spPr>
            <a:xfrm rot="5400000">
              <a:off x="6730093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85"/>
            <p:cNvSpPr/>
            <p:nvPr/>
          </p:nvSpPr>
          <p:spPr>
            <a:xfrm rot="5400000">
              <a:off x="6607300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85"/>
            <p:cNvSpPr/>
            <p:nvPr/>
          </p:nvSpPr>
          <p:spPr>
            <a:xfrm rot="5400000">
              <a:off x="6607300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85"/>
            <p:cNvSpPr/>
            <p:nvPr/>
          </p:nvSpPr>
          <p:spPr>
            <a:xfrm rot="5400000">
              <a:off x="6607300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85"/>
            <p:cNvSpPr/>
            <p:nvPr/>
          </p:nvSpPr>
          <p:spPr>
            <a:xfrm rot="5400000">
              <a:off x="6484491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85"/>
            <p:cNvSpPr/>
            <p:nvPr/>
          </p:nvSpPr>
          <p:spPr>
            <a:xfrm rot="5400000">
              <a:off x="6484491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85"/>
            <p:cNvSpPr/>
            <p:nvPr/>
          </p:nvSpPr>
          <p:spPr>
            <a:xfrm rot="5400000">
              <a:off x="6484491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85"/>
            <p:cNvSpPr/>
            <p:nvPr/>
          </p:nvSpPr>
          <p:spPr>
            <a:xfrm rot="5400000">
              <a:off x="6361698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85"/>
            <p:cNvSpPr/>
            <p:nvPr/>
          </p:nvSpPr>
          <p:spPr>
            <a:xfrm rot="5400000">
              <a:off x="6361698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85"/>
            <p:cNvSpPr/>
            <p:nvPr/>
          </p:nvSpPr>
          <p:spPr>
            <a:xfrm rot="5400000">
              <a:off x="6361698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85"/>
            <p:cNvSpPr/>
            <p:nvPr/>
          </p:nvSpPr>
          <p:spPr>
            <a:xfrm rot="5400000">
              <a:off x="6238905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85"/>
            <p:cNvSpPr/>
            <p:nvPr/>
          </p:nvSpPr>
          <p:spPr>
            <a:xfrm rot="5400000">
              <a:off x="6238905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85"/>
            <p:cNvSpPr/>
            <p:nvPr/>
          </p:nvSpPr>
          <p:spPr>
            <a:xfrm rot="5400000">
              <a:off x="6238905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85"/>
            <p:cNvSpPr/>
            <p:nvPr/>
          </p:nvSpPr>
          <p:spPr>
            <a:xfrm rot="5400000">
              <a:off x="6116112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85"/>
            <p:cNvSpPr/>
            <p:nvPr/>
          </p:nvSpPr>
          <p:spPr>
            <a:xfrm rot="5400000">
              <a:off x="6116112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85"/>
            <p:cNvSpPr/>
            <p:nvPr/>
          </p:nvSpPr>
          <p:spPr>
            <a:xfrm rot="5400000">
              <a:off x="6116112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85"/>
            <p:cNvSpPr/>
            <p:nvPr/>
          </p:nvSpPr>
          <p:spPr>
            <a:xfrm rot="5400000">
              <a:off x="5993319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85"/>
            <p:cNvSpPr/>
            <p:nvPr/>
          </p:nvSpPr>
          <p:spPr>
            <a:xfrm rot="5400000">
              <a:off x="5993319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85"/>
            <p:cNvSpPr/>
            <p:nvPr/>
          </p:nvSpPr>
          <p:spPr>
            <a:xfrm rot="5400000">
              <a:off x="5993319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85"/>
            <p:cNvSpPr/>
            <p:nvPr/>
          </p:nvSpPr>
          <p:spPr>
            <a:xfrm rot="5400000">
              <a:off x="5870526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85"/>
            <p:cNvSpPr/>
            <p:nvPr/>
          </p:nvSpPr>
          <p:spPr>
            <a:xfrm rot="5400000">
              <a:off x="5870526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85"/>
            <p:cNvSpPr/>
            <p:nvPr/>
          </p:nvSpPr>
          <p:spPr>
            <a:xfrm rot="5400000">
              <a:off x="5870526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5">
  <p:cSld name="CUSTOM_29"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86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p86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p86"/>
          <p:cNvSpPr/>
          <p:nvPr/>
        </p:nvSpPr>
        <p:spPr>
          <a:xfrm>
            <a:off x="720000" y="540000"/>
            <a:ext cx="7704000" cy="636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Google Shape;2872;p86"/>
          <p:cNvSpPr/>
          <p:nvPr/>
        </p:nvSpPr>
        <p:spPr>
          <a:xfrm>
            <a:off x="720000" y="2581105"/>
            <a:ext cx="4879500" cy="636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86"/>
          <p:cNvSpPr/>
          <p:nvPr/>
        </p:nvSpPr>
        <p:spPr>
          <a:xfrm>
            <a:off x="720000" y="1177000"/>
            <a:ext cx="7704000" cy="3426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86"/>
          <p:cNvSpPr/>
          <p:nvPr/>
        </p:nvSpPr>
        <p:spPr>
          <a:xfrm>
            <a:off x="720000" y="540000"/>
            <a:ext cx="1254000" cy="1120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86"/>
          <p:cNvSpPr/>
          <p:nvPr/>
        </p:nvSpPr>
        <p:spPr>
          <a:xfrm>
            <a:off x="1974241" y="540000"/>
            <a:ext cx="1330200" cy="1354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86"/>
          <p:cNvSpPr/>
          <p:nvPr/>
        </p:nvSpPr>
        <p:spPr>
          <a:xfrm>
            <a:off x="1974241" y="1894443"/>
            <a:ext cx="1330200" cy="1354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86"/>
          <p:cNvSpPr/>
          <p:nvPr/>
        </p:nvSpPr>
        <p:spPr>
          <a:xfrm>
            <a:off x="1974241" y="3248887"/>
            <a:ext cx="1330200" cy="135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Google Shape;2878;p86"/>
          <p:cNvSpPr/>
          <p:nvPr/>
        </p:nvSpPr>
        <p:spPr>
          <a:xfrm>
            <a:off x="720000" y="1660326"/>
            <a:ext cx="1254000" cy="29433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p86"/>
          <p:cNvSpPr txBox="1"/>
          <p:nvPr>
            <p:ph type="title"/>
          </p:nvPr>
        </p:nvSpPr>
        <p:spPr>
          <a:xfrm>
            <a:off x="3304450" y="540000"/>
            <a:ext cx="51195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80" name="Google Shape;2880;p86"/>
          <p:cNvGrpSpPr/>
          <p:nvPr/>
        </p:nvGrpSpPr>
        <p:grpSpPr>
          <a:xfrm>
            <a:off x="6183495" y="200513"/>
            <a:ext cx="500507" cy="157674"/>
            <a:chOff x="1489842" y="2250175"/>
            <a:chExt cx="4263261" cy="1343050"/>
          </a:xfrm>
        </p:grpSpPr>
        <p:sp>
          <p:nvSpPr>
            <p:cNvPr id="2881" name="Google Shape;2881;p86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86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3" name="Google Shape;2883;p86"/>
          <p:cNvSpPr/>
          <p:nvPr/>
        </p:nvSpPr>
        <p:spPr>
          <a:xfrm flipH="1">
            <a:off x="8234213" y="6895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4" name="Google Shape;2884;p86"/>
          <p:cNvSpPr/>
          <p:nvPr/>
        </p:nvSpPr>
        <p:spPr>
          <a:xfrm>
            <a:off x="1273083" y="12515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5" name="Google Shape;2885;p86"/>
          <p:cNvGrpSpPr/>
          <p:nvPr/>
        </p:nvGrpSpPr>
        <p:grpSpPr>
          <a:xfrm>
            <a:off x="889804" y="1802747"/>
            <a:ext cx="964875" cy="2624079"/>
            <a:chOff x="889804" y="1802747"/>
            <a:chExt cx="964875" cy="2624079"/>
          </a:xfrm>
        </p:grpSpPr>
        <p:sp>
          <p:nvSpPr>
            <p:cNvPr id="2886" name="Google Shape;2886;p86"/>
            <p:cNvSpPr/>
            <p:nvPr/>
          </p:nvSpPr>
          <p:spPr>
            <a:xfrm>
              <a:off x="889804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86"/>
            <p:cNvSpPr/>
            <p:nvPr/>
          </p:nvSpPr>
          <p:spPr>
            <a:xfrm>
              <a:off x="1042467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86"/>
            <p:cNvSpPr/>
            <p:nvPr/>
          </p:nvSpPr>
          <p:spPr>
            <a:xfrm>
              <a:off x="1195129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86"/>
            <p:cNvSpPr/>
            <p:nvPr/>
          </p:nvSpPr>
          <p:spPr>
            <a:xfrm>
              <a:off x="1347792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86"/>
            <p:cNvSpPr/>
            <p:nvPr/>
          </p:nvSpPr>
          <p:spPr>
            <a:xfrm>
              <a:off x="1500454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86"/>
            <p:cNvSpPr/>
            <p:nvPr/>
          </p:nvSpPr>
          <p:spPr>
            <a:xfrm>
              <a:off x="1653117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86"/>
            <p:cNvSpPr/>
            <p:nvPr/>
          </p:nvSpPr>
          <p:spPr>
            <a:xfrm>
              <a:off x="1805779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86"/>
            <p:cNvSpPr/>
            <p:nvPr/>
          </p:nvSpPr>
          <p:spPr>
            <a:xfrm>
              <a:off x="889804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86"/>
            <p:cNvSpPr/>
            <p:nvPr/>
          </p:nvSpPr>
          <p:spPr>
            <a:xfrm>
              <a:off x="1042467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86"/>
            <p:cNvSpPr/>
            <p:nvPr/>
          </p:nvSpPr>
          <p:spPr>
            <a:xfrm>
              <a:off x="1195129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86"/>
            <p:cNvSpPr/>
            <p:nvPr/>
          </p:nvSpPr>
          <p:spPr>
            <a:xfrm>
              <a:off x="1347792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86"/>
            <p:cNvSpPr/>
            <p:nvPr/>
          </p:nvSpPr>
          <p:spPr>
            <a:xfrm>
              <a:off x="1500454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86"/>
            <p:cNvSpPr/>
            <p:nvPr/>
          </p:nvSpPr>
          <p:spPr>
            <a:xfrm>
              <a:off x="1653117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86"/>
            <p:cNvSpPr/>
            <p:nvPr/>
          </p:nvSpPr>
          <p:spPr>
            <a:xfrm>
              <a:off x="1805779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86"/>
            <p:cNvSpPr/>
            <p:nvPr/>
          </p:nvSpPr>
          <p:spPr>
            <a:xfrm>
              <a:off x="889804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86"/>
            <p:cNvSpPr/>
            <p:nvPr/>
          </p:nvSpPr>
          <p:spPr>
            <a:xfrm>
              <a:off x="1042467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86"/>
            <p:cNvSpPr/>
            <p:nvPr/>
          </p:nvSpPr>
          <p:spPr>
            <a:xfrm>
              <a:off x="1195129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86"/>
            <p:cNvSpPr/>
            <p:nvPr/>
          </p:nvSpPr>
          <p:spPr>
            <a:xfrm>
              <a:off x="1347792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86"/>
            <p:cNvSpPr/>
            <p:nvPr/>
          </p:nvSpPr>
          <p:spPr>
            <a:xfrm>
              <a:off x="1500454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86"/>
            <p:cNvSpPr/>
            <p:nvPr/>
          </p:nvSpPr>
          <p:spPr>
            <a:xfrm>
              <a:off x="1653117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86"/>
            <p:cNvSpPr/>
            <p:nvPr/>
          </p:nvSpPr>
          <p:spPr>
            <a:xfrm>
              <a:off x="1805779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86"/>
            <p:cNvSpPr/>
            <p:nvPr/>
          </p:nvSpPr>
          <p:spPr>
            <a:xfrm>
              <a:off x="889804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86"/>
            <p:cNvSpPr/>
            <p:nvPr/>
          </p:nvSpPr>
          <p:spPr>
            <a:xfrm>
              <a:off x="1042467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86"/>
            <p:cNvSpPr/>
            <p:nvPr/>
          </p:nvSpPr>
          <p:spPr>
            <a:xfrm>
              <a:off x="1195129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86"/>
            <p:cNvSpPr/>
            <p:nvPr/>
          </p:nvSpPr>
          <p:spPr>
            <a:xfrm>
              <a:off x="1347792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86"/>
            <p:cNvSpPr/>
            <p:nvPr/>
          </p:nvSpPr>
          <p:spPr>
            <a:xfrm>
              <a:off x="1500454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86"/>
            <p:cNvSpPr/>
            <p:nvPr/>
          </p:nvSpPr>
          <p:spPr>
            <a:xfrm>
              <a:off x="1653117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86"/>
            <p:cNvSpPr/>
            <p:nvPr/>
          </p:nvSpPr>
          <p:spPr>
            <a:xfrm>
              <a:off x="1805779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86"/>
            <p:cNvSpPr/>
            <p:nvPr/>
          </p:nvSpPr>
          <p:spPr>
            <a:xfrm>
              <a:off x="889804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86"/>
            <p:cNvSpPr/>
            <p:nvPr/>
          </p:nvSpPr>
          <p:spPr>
            <a:xfrm>
              <a:off x="1042467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86"/>
            <p:cNvSpPr/>
            <p:nvPr/>
          </p:nvSpPr>
          <p:spPr>
            <a:xfrm>
              <a:off x="1195129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86"/>
            <p:cNvSpPr/>
            <p:nvPr/>
          </p:nvSpPr>
          <p:spPr>
            <a:xfrm>
              <a:off x="1347792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86"/>
            <p:cNvSpPr/>
            <p:nvPr/>
          </p:nvSpPr>
          <p:spPr>
            <a:xfrm>
              <a:off x="1500454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86"/>
            <p:cNvSpPr/>
            <p:nvPr/>
          </p:nvSpPr>
          <p:spPr>
            <a:xfrm>
              <a:off x="1653117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86"/>
            <p:cNvSpPr/>
            <p:nvPr/>
          </p:nvSpPr>
          <p:spPr>
            <a:xfrm>
              <a:off x="1805779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86"/>
            <p:cNvSpPr/>
            <p:nvPr/>
          </p:nvSpPr>
          <p:spPr>
            <a:xfrm>
              <a:off x="889804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86"/>
            <p:cNvSpPr/>
            <p:nvPr/>
          </p:nvSpPr>
          <p:spPr>
            <a:xfrm>
              <a:off x="1042467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86"/>
            <p:cNvSpPr/>
            <p:nvPr/>
          </p:nvSpPr>
          <p:spPr>
            <a:xfrm>
              <a:off x="1195129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86"/>
            <p:cNvSpPr/>
            <p:nvPr/>
          </p:nvSpPr>
          <p:spPr>
            <a:xfrm>
              <a:off x="1347792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86"/>
            <p:cNvSpPr/>
            <p:nvPr/>
          </p:nvSpPr>
          <p:spPr>
            <a:xfrm>
              <a:off x="1500454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86"/>
            <p:cNvSpPr/>
            <p:nvPr/>
          </p:nvSpPr>
          <p:spPr>
            <a:xfrm>
              <a:off x="1653117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86"/>
            <p:cNvSpPr/>
            <p:nvPr/>
          </p:nvSpPr>
          <p:spPr>
            <a:xfrm>
              <a:off x="1805779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86"/>
            <p:cNvSpPr/>
            <p:nvPr/>
          </p:nvSpPr>
          <p:spPr>
            <a:xfrm>
              <a:off x="889804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86"/>
            <p:cNvSpPr/>
            <p:nvPr/>
          </p:nvSpPr>
          <p:spPr>
            <a:xfrm>
              <a:off x="1042467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86"/>
            <p:cNvSpPr/>
            <p:nvPr/>
          </p:nvSpPr>
          <p:spPr>
            <a:xfrm>
              <a:off x="1195129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86"/>
            <p:cNvSpPr/>
            <p:nvPr/>
          </p:nvSpPr>
          <p:spPr>
            <a:xfrm>
              <a:off x="1347792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86"/>
            <p:cNvSpPr/>
            <p:nvPr/>
          </p:nvSpPr>
          <p:spPr>
            <a:xfrm>
              <a:off x="1500454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86"/>
            <p:cNvSpPr/>
            <p:nvPr/>
          </p:nvSpPr>
          <p:spPr>
            <a:xfrm>
              <a:off x="1653117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86"/>
            <p:cNvSpPr/>
            <p:nvPr/>
          </p:nvSpPr>
          <p:spPr>
            <a:xfrm>
              <a:off x="1805779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86"/>
            <p:cNvSpPr/>
            <p:nvPr/>
          </p:nvSpPr>
          <p:spPr>
            <a:xfrm>
              <a:off x="889804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86"/>
            <p:cNvSpPr/>
            <p:nvPr/>
          </p:nvSpPr>
          <p:spPr>
            <a:xfrm>
              <a:off x="1042467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86"/>
            <p:cNvSpPr/>
            <p:nvPr/>
          </p:nvSpPr>
          <p:spPr>
            <a:xfrm>
              <a:off x="1195129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86"/>
            <p:cNvSpPr/>
            <p:nvPr/>
          </p:nvSpPr>
          <p:spPr>
            <a:xfrm>
              <a:off x="1347792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86"/>
            <p:cNvSpPr/>
            <p:nvPr/>
          </p:nvSpPr>
          <p:spPr>
            <a:xfrm>
              <a:off x="1500454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86"/>
            <p:cNvSpPr/>
            <p:nvPr/>
          </p:nvSpPr>
          <p:spPr>
            <a:xfrm>
              <a:off x="1653117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86"/>
            <p:cNvSpPr/>
            <p:nvPr/>
          </p:nvSpPr>
          <p:spPr>
            <a:xfrm>
              <a:off x="1805779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86"/>
            <p:cNvSpPr/>
            <p:nvPr/>
          </p:nvSpPr>
          <p:spPr>
            <a:xfrm>
              <a:off x="889804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86"/>
            <p:cNvSpPr/>
            <p:nvPr/>
          </p:nvSpPr>
          <p:spPr>
            <a:xfrm>
              <a:off x="1042467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86"/>
            <p:cNvSpPr/>
            <p:nvPr/>
          </p:nvSpPr>
          <p:spPr>
            <a:xfrm>
              <a:off x="1195129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86"/>
            <p:cNvSpPr/>
            <p:nvPr/>
          </p:nvSpPr>
          <p:spPr>
            <a:xfrm>
              <a:off x="1347792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86"/>
            <p:cNvSpPr/>
            <p:nvPr/>
          </p:nvSpPr>
          <p:spPr>
            <a:xfrm>
              <a:off x="1500454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86"/>
            <p:cNvSpPr/>
            <p:nvPr/>
          </p:nvSpPr>
          <p:spPr>
            <a:xfrm>
              <a:off x="1653117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86"/>
            <p:cNvSpPr/>
            <p:nvPr/>
          </p:nvSpPr>
          <p:spPr>
            <a:xfrm>
              <a:off x="1805779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86"/>
            <p:cNvSpPr/>
            <p:nvPr/>
          </p:nvSpPr>
          <p:spPr>
            <a:xfrm>
              <a:off x="889804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86"/>
            <p:cNvSpPr/>
            <p:nvPr/>
          </p:nvSpPr>
          <p:spPr>
            <a:xfrm>
              <a:off x="1042467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86"/>
            <p:cNvSpPr/>
            <p:nvPr/>
          </p:nvSpPr>
          <p:spPr>
            <a:xfrm>
              <a:off x="1195129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86"/>
            <p:cNvSpPr/>
            <p:nvPr/>
          </p:nvSpPr>
          <p:spPr>
            <a:xfrm>
              <a:off x="1347792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86"/>
            <p:cNvSpPr/>
            <p:nvPr/>
          </p:nvSpPr>
          <p:spPr>
            <a:xfrm>
              <a:off x="1500454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86"/>
            <p:cNvSpPr/>
            <p:nvPr/>
          </p:nvSpPr>
          <p:spPr>
            <a:xfrm>
              <a:off x="1653117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86"/>
            <p:cNvSpPr/>
            <p:nvPr/>
          </p:nvSpPr>
          <p:spPr>
            <a:xfrm>
              <a:off x="1805779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86"/>
            <p:cNvSpPr/>
            <p:nvPr/>
          </p:nvSpPr>
          <p:spPr>
            <a:xfrm>
              <a:off x="889804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86"/>
            <p:cNvSpPr/>
            <p:nvPr/>
          </p:nvSpPr>
          <p:spPr>
            <a:xfrm>
              <a:off x="1042467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86"/>
            <p:cNvSpPr/>
            <p:nvPr/>
          </p:nvSpPr>
          <p:spPr>
            <a:xfrm>
              <a:off x="1195129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86"/>
            <p:cNvSpPr/>
            <p:nvPr/>
          </p:nvSpPr>
          <p:spPr>
            <a:xfrm>
              <a:off x="1347792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86"/>
            <p:cNvSpPr/>
            <p:nvPr/>
          </p:nvSpPr>
          <p:spPr>
            <a:xfrm>
              <a:off x="1500454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86"/>
            <p:cNvSpPr/>
            <p:nvPr/>
          </p:nvSpPr>
          <p:spPr>
            <a:xfrm>
              <a:off x="1653117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86"/>
            <p:cNvSpPr/>
            <p:nvPr/>
          </p:nvSpPr>
          <p:spPr>
            <a:xfrm>
              <a:off x="1805779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86"/>
            <p:cNvSpPr/>
            <p:nvPr/>
          </p:nvSpPr>
          <p:spPr>
            <a:xfrm>
              <a:off x="889804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86"/>
            <p:cNvSpPr/>
            <p:nvPr/>
          </p:nvSpPr>
          <p:spPr>
            <a:xfrm>
              <a:off x="1042467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86"/>
            <p:cNvSpPr/>
            <p:nvPr/>
          </p:nvSpPr>
          <p:spPr>
            <a:xfrm>
              <a:off x="1195129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86"/>
            <p:cNvSpPr/>
            <p:nvPr/>
          </p:nvSpPr>
          <p:spPr>
            <a:xfrm>
              <a:off x="1347792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86"/>
            <p:cNvSpPr/>
            <p:nvPr/>
          </p:nvSpPr>
          <p:spPr>
            <a:xfrm>
              <a:off x="1500454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86"/>
            <p:cNvSpPr/>
            <p:nvPr/>
          </p:nvSpPr>
          <p:spPr>
            <a:xfrm>
              <a:off x="1653117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86"/>
            <p:cNvSpPr/>
            <p:nvPr/>
          </p:nvSpPr>
          <p:spPr>
            <a:xfrm>
              <a:off x="1805779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86"/>
            <p:cNvSpPr/>
            <p:nvPr/>
          </p:nvSpPr>
          <p:spPr>
            <a:xfrm>
              <a:off x="889804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86"/>
            <p:cNvSpPr/>
            <p:nvPr/>
          </p:nvSpPr>
          <p:spPr>
            <a:xfrm>
              <a:off x="1042467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86"/>
            <p:cNvSpPr/>
            <p:nvPr/>
          </p:nvSpPr>
          <p:spPr>
            <a:xfrm>
              <a:off x="1195129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86"/>
            <p:cNvSpPr/>
            <p:nvPr/>
          </p:nvSpPr>
          <p:spPr>
            <a:xfrm>
              <a:off x="1347792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86"/>
            <p:cNvSpPr/>
            <p:nvPr/>
          </p:nvSpPr>
          <p:spPr>
            <a:xfrm>
              <a:off x="1500454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86"/>
            <p:cNvSpPr/>
            <p:nvPr/>
          </p:nvSpPr>
          <p:spPr>
            <a:xfrm>
              <a:off x="1653117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86"/>
            <p:cNvSpPr/>
            <p:nvPr/>
          </p:nvSpPr>
          <p:spPr>
            <a:xfrm>
              <a:off x="1805779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86"/>
            <p:cNvSpPr/>
            <p:nvPr/>
          </p:nvSpPr>
          <p:spPr>
            <a:xfrm>
              <a:off x="889804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86"/>
            <p:cNvSpPr/>
            <p:nvPr/>
          </p:nvSpPr>
          <p:spPr>
            <a:xfrm>
              <a:off x="1042467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86"/>
            <p:cNvSpPr/>
            <p:nvPr/>
          </p:nvSpPr>
          <p:spPr>
            <a:xfrm>
              <a:off x="1195129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86"/>
            <p:cNvSpPr/>
            <p:nvPr/>
          </p:nvSpPr>
          <p:spPr>
            <a:xfrm>
              <a:off x="1347792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86"/>
            <p:cNvSpPr/>
            <p:nvPr/>
          </p:nvSpPr>
          <p:spPr>
            <a:xfrm>
              <a:off x="1500454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86"/>
            <p:cNvSpPr/>
            <p:nvPr/>
          </p:nvSpPr>
          <p:spPr>
            <a:xfrm>
              <a:off x="1653117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86"/>
            <p:cNvSpPr/>
            <p:nvPr/>
          </p:nvSpPr>
          <p:spPr>
            <a:xfrm>
              <a:off x="1805779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86"/>
            <p:cNvSpPr/>
            <p:nvPr/>
          </p:nvSpPr>
          <p:spPr>
            <a:xfrm>
              <a:off x="889804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86"/>
            <p:cNvSpPr/>
            <p:nvPr/>
          </p:nvSpPr>
          <p:spPr>
            <a:xfrm>
              <a:off x="1042467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86"/>
            <p:cNvSpPr/>
            <p:nvPr/>
          </p:nvSpPr>
          <p:spPr>
            <a:xfrm>
              <a:off x="1195129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86"/>
            <p:cNvSpPr/>
            <p:nvPr/>
          </p:nvSpPr>
          <p:spPr>
            <a:xfrm>
              <a:off x="1347792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86"/>
            <p:cNvSpPr/>
            <p:nvPr/>
          </p:nvSpPr>
          <p:spPr>
            <a:xfrm>
              <a:off x="1500454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86"/>
            <p:cNvSpPr/>
            <p:nvPr/>
          </p:nvSpPr>
          <p:spPr>
            <a:xfrm>
              <a:off x="1653117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86"/>
            <p:cNvSpPr/>
            <p:nvPr/>
          </p:nvSpPr>
          <p:spPr>
            <a:xfrm>
              <a:off x="1805779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86"/>
            <p:cNvSpPr/>
            <p:nvPr/>
          </p:nvSpPr>
          <p:spPr>
            <a:xfrm>
              <a:off x="889804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86"/>
            <p:cNvSpPr/>
            <p:nvPr/>
          </p:nvSpPr>
          <p:spPr>
            <a:xfrm>
              <a:off x="1042467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86"/>
            <p:cNvSpPr/>
            <p:nvPr/>
          </p:nvSpPr>
          <p:spPr>
            <a:xfrm>
              <a:off x="1195129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86"/>
            <p:cNvSpPr/>
            <p:nvPr/>
          </p:nvSpPr>
          <p:spPr>
            <a:xfrm>
              <a:off x="1347792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86"/>
            <p:cNvSpPr/>
            <p:nvPr/>
          </p:nvSpPr>
          <p:spPr>
            <a:xfrm>
              <a:off x="1500454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86"/>
            <p:cNvSpPr/>
            <p:nvPr/>
          </p:nvSpPr>
          <p:spPr>
            <a:xfrm>
              <a:off x="1653117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86"/>
            <p:cNvSpPr/>
            <p:nvPr/>
          </p:nvSpPr>
          <p:spPr>
            <a:xfrm>
              <a:off x="1805779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86"/>
            <p:cNvSpPr/>
            <p:nvPr/>
          </p:nvSpPr>
          <p:spPr>
            <a:xfrm>
              <a:off x="889804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86"/>
            <p:cNvSpPr/>
            <p:nvPr/>
          </p:nvSpPr>
          <p:spPr>
            <a:xfrm>
              <a:off x="1042467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86"/>
            <p:cNvSpPr/>
            <p:nvPr/>
          </p:nvSpPr>
          <p:spPr>
            <a:xfrm>
              <a:off x="1195129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86"/>
            <p:cNvSpPr/>
            <p:nvPr/>
          </p:nvSpPr>
          <p:spPr>
            <a:xfrm>
              <a:off x="1347792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86"/>
            <p:cNvSpPr/>
            <p:nvPr/>
          </p:nvSpPr>
          <p:spPr>
            <a:xfrm>
              <a:off x="1500454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86"/>
            <p:cNvSpPr/>
            <p:nvPr/>
          </p:nvSpPr>
          <p:spPr>
            <a:xfrm>
              <a:off x="1653117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86"/>
            <p:cNvSpPr/>
            <p:nvPr/>
          </p:nvSpPr>
          <p:spPr>
            <a:xfrm>
              <a:off x="1805779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86"/>
            <p:cNvSpPr/>
            <p:nvPr/>
          </p:nvSpPr>
          <p:spPr>
            <a:xfrm>
              <a:off x="889804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86"/>
            <p:cNvSpPr/>
            <p:nvPr/>
          </p:nvSpPr>
          <p:spPr>
            <a:xfrm>
              <a:off x="1042467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86"/>
            <p:cNvSpPr/>
            <p:nvPr/>
          </p:nvSpPr>
          <p:spPr>
            <a:xfrm>
              <a:off x="1195129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86"/>
            <p:cNvSpPr/>
            <p:nvPr/>
          </p:nvSpPr>
          <p:spPr>
            <a:xfrm>
              <a:off x="1347792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86"/>
            <p:cNvSpPr/>
            <p:nvPr/>
          </p:nvSpPr>
          <p:spPr>
            <a:xfrm>
              <a:off x="1500454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86"/>
            <p:cNvSpPr/>
            <p:nvPr/>
          </p:nvSpPr>
          <p:spPr>
            <a:xfrm>
              <a:off x="1653117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86"/>
            <p:cNvSpPr/>
            <p:nvPr/>
          </p:nvSpPr>
          <p:spPr>
            <a:xfrm>
              <a:off x="1805779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86"/>
            <p:cNvSpPr/>
            <p:nvPr/>
          </p:nvSpPr>
          <p:spPr>
            <a:xfrm>
              <a:off x="889804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86"/>
            <p:cNvSpPr/>
            <p:nvPr/>
          </p:nvSpPr>
          <p:spPr>
            <a:xfrm>
              <a:off x="1042467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86"/>
            <p:cNvSpPr/>
            <p:nvPr/>
          </p:nvSpPr>
          <p:spPr>
            <a:xfrm>
              <a:off x="1195129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86"/>
            <p:cNvSpPr/>
            <p:nvPr/>
          </p:nvSpPr>
          <p:spPr>
            <a:xfrm>
              <a:off x="1347792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86"/>
            <p:cNvSpPr/>
            <p:nvPr/>
          </p:nvSpPr>
          <p:spPr>
            <a:xfrm>
              <a:off x="1500454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86"/>
            <p:cNvSpPr/>
            <p:nvPr/>
          </p:nvSpPr>
          <p:spPr>
            <a:xfrm>
              <a:off x="1653117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86"/>
            <p:cNvSpPr/>
            <p:nvPr/>
          </p:nvSpPr>
          <p:spPr>
            <a:xfrm>
              <a:off x="1805779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86"/>
            <p:cNvSpPr/>
            <p:nvPr/>
          </p:nvSpPr>
          <p:spPr>
            <a:xfrm>
              <a:off x="889804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86"/>
            <p:cNvSpPr/>
            <p:nvPr/>
          </p:nvSpPr>
          <p:spPr>
            <a:xfrm>
              <a:off x="1042467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86"/>
            <p:cNvSpPr/>
            <p:nvPr/>
          </p:nvSpPr>
          <p:spPr>
            <a:xfrm>
              <a:off x="1195129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86"/>
            <p:cNvSpPr/>
            <p:nvPr/>
          </p:nvSpPr>
          <p:spPr>
            <a:xfrm>
              <a:off x="1347792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86"/>
            <p:cNvSpPr/>
            <p:nvPr/>
          </p:nvSpPr>
          <p:spPr>
            <a:xfrm>
              <a:off x="1500454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86"/>
            <p:cNvSpPr/>
            <p:nvPr/>
          </p:nvSpPr>
          <p:spPr>
            <a:xfrm>
              <a:off x="1653117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86"/>
            <p:cNvSpPr/>
            <p:nvPr/>
          </p:nvSpPr>
          <p:spPr>
            <a:xfrm>
              <a:off x="1805779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86"/>
            <p:cNvSpPr/>
            <p:nvPr/>
          </p:nvSpPr>
          <p:spPr>
            <a:xfrm>
              <a:off x="889804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86"/>
            <p:cNvSpPr/>
            <p:nvPr/>
          </p:nvSpPr>
          <p:spPr>
            <a:xfrm>
              <a:off x="1042467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86"/>
            <p:cNvSpPr/>
            <p:nvPr/>
          </p:nvSpPr>
          <p:spPr>
            <a:xfrm>
              <a:off x="1195129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86"/>
            <p:cNvSpPr/>
            <p:nvPr/>
          </p:nvSpPr>
          <p:spPr>
            <a:xfrm>
              <a:off x="1347792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86"/>
            <p:cNvSpPr/>
            <p:nvPr/>
          </p:nvSpPr>
          <p:spPr>
            <a:xfrm>
              <a:off x="1500454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86"/>
            <p:cNvSpPr/>
            <p:nvPr/>
          </p:nvSpPr>
          <p:spPr>
            <a:xfrm>
              <a:off x="1653117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86"/>
            <p:cNvSpPr/>
            <p:nvPr/>
          </p:nvSpPr>
          <p:spPr>
            <a:xfrm>
              <a:off x="1805779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86"/>
            <p:cNvSpPr/>
            <p:nvPr/>
          </p:nvSpPr>
          <p:spPr>
            <a:xfrm>
              <a:off x="889804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86"/>
            <p:cNvSpPr/>
            <p:nvPr/>
          </p:nvSpPr>
          <p:spPr>
            <a:xfrm>
              <a:off x="1042467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86"/>
            <p:cNvSpPr/>
            <p:nvPr/>
          </p:nvSpPr>
          <p:spPr>
            <a:xfrm>
              <a:off x="1195129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86"/>
            <p:cNvSpPr/>
            <p:nvPr/>
          </p:nvSpPr>
          <p:spPr>
            <a:xfrm>
              <a:off x="1347792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86"/>
            <p:cNvSpPr/>
            <p:nvPr/>
          </p:nvSpPr>
          <p:spPr>
            <a:xfrm>
              <a:off x="1500454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86"/>
            <p:cNvSpPr/>
            <p:nvPr/>
          </p:nvSpPr>
          <p:spPr>
            <a:xfrm>
              <a:off x="1653117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86"/>
            <p:cNvSpPr/>
            <p:nvPr/>
          </p:nvSpPr>
          <p:spPr>
            <a:xfrm>
              <a:off x="1805779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87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p87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87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87"/>
          <p:cNvSpPr/>
          <p:nvPr/>
        </p:nvSpPr>
        <p:spPr>
          <a:xfrm>
            <a:off x="720000" y="3315900"/>
            <a:ext cx="7704000" cy="1287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87"/>
          <p:cNvSpPr/>
          <p:nvPr/>
        </p:nvSpPr>
        <p:spPr>
          <a:xfrm>
            <a:off x="720000" y="1762600"/>
            <a:ext cx="4095900" cy="1553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87"/>
          <p:cNvSpPr/>
          <p:nvPr/>
        </p:nvSpPr>
        <p:spPr>
          <a:xfrm>
            <a:off x="720000" y="540000"/>
            <a:ext cx="4095900" cy="1222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87"/>
          <p:cNvSpPr txBox="1"/>
          <p:nvPr>
            <p:ph type="ctrTitle"/>
          </p:nvPr>
        </p:nvSpPr>
        <p:spPr>
          <a:xfrm>
            <a:off x="963925" y="663100"/>
            <a:ext cx="3852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48" name="Google Shape;3048;p87"/>
          <p:cNvSpPr txBox="1"/>
          <p:nvPr>
            <p:ph idx="1" type="subTitle"/>
          </p:nvPr>
        </p:nvSpPr>
        <p:spPr>
          <a:xfrm>
            <a:off x="963925" y="1637125"/>
            <a:ext cx="38520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49" name="Google Shape;3049;p87"/>
          <p:cNvSpPr txBox="1"/>
          <p:nvPr/>
        </p:nvSpPr>
        <p:spPr>
          <a:xfrm>
            <a:off x="963925" y="3426625"/>
            <a:ext cx="36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,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3050" name="Google Shape;3050;p87"/>
          <p:cNvGrpSpPr/>
          <p:nvPr/>
        </p:nvGrpSpPr>
        <p:grpSpPr>
          <a:xfrm>
            <a:off x="4615220" y="260913"/>
            <a:ext cx="500507" cy="157674"/>
            <a:chOff x="1489842" y="2250175"/>
            <a:chExt cx="4263261" cy="1343050"/>
          </a:xfrm>
        </p:grpSpPr>
        <p:sp>
          <p:nvSpPr>
            <p:cNvPr id="3051" name="Google Shape;3051;p87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87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3" name="Google Shape;3053;p87"/>
          <p:cNvSpPr/>
          <p:nvPr/>
        </p:nvSpPr>
        <p:spPr>
          <a:xfrm flipH="1">
            <a:off x="8022488" y="460350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p87"/>
          <p:cNvSpPr/>
          <p:nvPr/>
        </p:nvSpPr>
        <p:spPr>
          <a:xfrm>
            <a:off x="160883" y="12515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5" name="Google Shape;3055;p87"/>
          <p:cNvGrpSpPr/>
          <p:nvPr/>
        </p:nvGrpSpPr>
        <p:grpSpPr>
          <a:xfrm>
            <a:off x="5012789" y="739300"/>
            <a:ext cx="3238043" cy="2345574"/>
            <a:chOff x="5012789" y="739300"/>
            <a:chExt cx="3238043" cy="2345574"/>
          </a:xfrm>
        </p:grpSpPr>
        <p:sp>
          <p:nvSpPr>
            <p:cNvPr id="3056" name="Google Shape;3056;p87"/>
            <p:cNvSpPr/>
            <p:nvPr/>
          </p:nvSpPr>
          <p:spPr>
            <a:xfrm rot="5400000">
              <a:off x="8201932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87"/>
            <p:cNvSpPr/>
            <p:nvPr/>
          </p:nvSpPr>
          <p:spPr>
            <a:xfrm rot="5400000">
              <a:off x="8201932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87"/>
            <p:cNvSpPr/>
            <p:nvPr/>
          </p:nvSpPr>
          <p:spPr>
            <a:xfrm rot="5400000">
              <a:off x="8201932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87"/>
            <p:cNvSpPr/>
            <p:nvPr/>
          </p:nvSpPr>
          <p:spPr>
            <a:xfrm rot="5400000">
              <a:off x="8201932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87"/>
            <p:cNvSpPr/>
            <p:nvPr/>
          </p:nvSpPr>
          <p:spPr>
            <a:xfrm rot="5400000">
              <a:off x="8201932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87"/>
            <p:cNvSpPr/>
            <p:nvPr/>
          </p:nvSpPr>
          <p:spPr>
            <a:xfrm rot="5400000">
              <a:off x="8201932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87"/>
            <p:cNvSpPr/>
            <p:nvPr/>
          </p:nvSpPr>
          <p:spPr>
            <a:xfrm rot="5400000">
              <a:off x="8201932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87"/>
            <p:cNvSpPr/>
            <p:nvPr/>
          </p:nvSpPr>
          <p:spPr>
            <a:xfrm rot="5400000">
              <a:off x="8201932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87"/>
            <p:cNvSpPr/>
            <p:nvPr/>
          </p:nvSpPr>
          <p:spPr>
            <a:xfrm rot="5400000">
              <a:off x="8201932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87"/>
            <p:cNvSpPr/>
            <p:nvPr/>
          </p:nvSpPr>
          <p:spPr>
            <a:xfrm rot="5400000">
              <a:off x="8201932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87"/>
            <p:cNvSpPr/>
            <p:nvPr/>
          </p:nvSpPr>
          <p:spPr>
            <a:xfrm rot="5400000">
              <a:off x="8079139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87"/>
            <p:cNvSpPr/>
            <p:nvPr/>
          </p:nvSpPr>
          <p:spPr>
            <a:xfrm rot="5400000">
              <a:off x="8079139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87"/>
            <p:cNvSpPr/>
            <p:nvPr/>
          </p:nvSpPr>
          <p:spPr>
            <a:xfrm rot="5400000">
              <a:off x="8079139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87"/>
            <p:cNvSpPr/>
            <p:nvPr/>
          </p:nvSpPr>
          <p:spPr>
            <a:xfrm rot="5400000">
              <a:off x="8079139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87"/>
            <p:cNvSpPr/>
            <p:nvPr/>
          </p:nvSpPr>
          <p:spPr>
            <a:xfrm rot="5400000">
              <a:off x="8079139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87"/>
            <p:cNvSpPr/>
            <p:nvPr/>
          </p:nvSpPr>
          <p:spPr>
            <a:xfrm rot="5400000">
              <a:off x="8079139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87"/>
            <p:cNvSpPr/>
            <p:nvPr/>
          </p:nvSpPr>
          <p:spPr>
            <a:xfrm rot="5400000">
              <a:off x="8079139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87"/>
            <p:cNvSpPr/>
            <p:nvPr/>
          </p:nvSpPr>
          <p:spPr>
            <a:xfrm rot="5400000">
              <a:off x="8079139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87"/>
            <p:cNvSpPr/>
            <p:nvPr/>
          </p:nvSpPr>
          <p:spPr>
            <a:xfrm rot="5400000">
              <a:off x="8079139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87"/>
            <p:cNvSpPr/>
            <p:nvPr/>
          </p:nvSpPr>
          <p:spPr>
            <a:xfrm rot="5400000">
              <a:off x="8079139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87"/>
            <p:cNvSpPr/>
            <p:nvPr/>
          </p:nvSpPr>
          <p:spPr>
            <a:xfrm rot="5400000">
              <a:off x="7956346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87"/>
            <p:cNvSpPr/>
            <p:nvPr/>
          </p:nvSpPr>
          <p:spPr>
            <a:xfrm rot="5400000">
              <a:off x="7956346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87"/>
            <p:cNvSpPr/>
            <p:nvPr/>
          </p:nvSpPr>
          <p:spPr>
            <a:xfrm rot="5400000">
              <a:off x="7956346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87"/>
            <p:cNvSpPr/>
            <p:nvPr/>
          </p:nvSpPr>
          <p:spPr>
            <a:xfrm rot="5400000">
              <a:off x="7956346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87"/>
            <p:cNvSpPr/>
            <p:nvPr/>
          </p:nvSpPr>
          <p:spPr>
            <a:xfrm rot="5400000">
              <a:off x="7956346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87"/>
            <p:cNvSpPr/>
            <p:nvPr/>
          </p:nvSpPr>
          <p:spPr>
            <a:xfrm rot="5400000">
              <a:off x="7956346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87"/>
            <p:cNvSpPr/>
            <p:nvPr/>
          </p:nvSpPr>
          <p:spPr>
            <a:xfrm rot="5400000">
              <a:off x="7956346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87"/>
            <p:cNvSpPr/>
            <p:nvPr/>
          </p:nvSpPr>
          <p:spPr>
            <a:xfrm rot="5400000">
              <a:off x="7956346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87"/>
            <p:cNvSpPr/>
            <p:nvPr/>
          </p:nvSpPr>
          <p:spPr>
            <a:xfrm rot="5400000">
              <a:off x="7956346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87"/>
            <p:cNvSpPr/>
            <p:nvPr/>
          </p:nvSpPr>
          <p:spPr>
            <a:xfrm rot="5400000">
              <a:off x="7956346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87"/>
            <p:cNvSpPr/>
            <p:nvPr/>
          </p:nvSpPr>
          <p:spPr>
            <a:xfrm rot="5400000">
              <a:off x="7833554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87"/>
            <p:cNvSpPr/>
            <p:nvPr/>
          </p:nvSpPr>
          <p:spPr>
            <a:xfrm rot="5400000">
              <a:off x="7833554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87"/>
            <p:cNvSpPr/>
            <p:nvPr/>
          </p:nvSpPr>
          <p:spPr>
            <a:xfrm rot="5400000">
              <a:off x="7833554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87"/>
            <p:cNvSpPr/>
            <p:nvPr/>
          </p:nvSpPr>
          <p:spPr>
            <a:xfrm rot="5400000">
              <a:off x="7833554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87"/>
            <p:cNvSpPr/>
            <p:nvPr/>
          </p:nvSpPr>
          <p:spPr>
            <a:xfrm rot="5400000">
              <a:off x="7833554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87"/>
            <p:cNvSpPr/>
            <p:nvPr/>
          </p:nvSpPr>
          <p:spPr>
            <a:xfrm rot="5400000">
              <a:off x="7833554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87"/>
            <p:cNvSpPr/>
            <p:nvPr/>
          </p:nvSpPr>
          <p:spPr>
            <a:xfrm rot="5400000">
              <a:off x="7833554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87"/>
            <p:cNvSpPr/>
            <p:nvPr/>
          </p:nvSpPr>
          <p:spPr>
            <a:xfrm rot="5400000">
              <a:off x="7833554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87"/>
            <p:cNvSpPr/>
            <p:nvPr/>
          </p:nvSpPr>
          <p:spPr>
            <a:xfrm rot="5400000">
              <a:off x="7833554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87"/>
            <p:cNvSpPr/>
            <p:nvPr/>
          </p:nvSpPr>
          <p:spPr>
            <a:xfrm rot="5400000">
              <a:off x="7833554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87"/>
            <p:cNvSpPr/>
            <p:nvPr/>
          </p:nvSpPr>
          <p:spPr>
            <a:xfrm rot="5400000">
              <a:off x="7710761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87"/>
            <p:cNvSpPr/>
            <p:nvPr/>
          </p:nvSpPr>
          <p:spPr>
            <a:xfrm rot="5400000">
              <a:off x="7710761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87"/>
            <p:cNvSpPr/>
            <p:nvPr/>
          </p:nvSpPr>
          <p:spPr>
            <a:xfrm rot="5400000">
              <a:off x="7710761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87"/>
            <p:cNvSpPr/>
            <p:nvPr/>
          </p:nvSpPr>
          <p:spPr>
            <a:xfrm rot="5400000">
              <a:off x="7710761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87"/>
            <p:cNvSpPr/>
            <p:nvPr/>
          </p:nvSpPr>
          <p:spPr>
            <a:xfrm rot="5400000">
              <a:off x="7710761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87"/>
            <p:cNvSpPr/>
            <p:nvPr/>
          </p:nvSpPr>
          <p:spPr>
            <a:xfrm rot="5400000">
              <a:off x="7710761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87"/>
            <p:cNvSpPr/>
            <p:nvPr/>
          </p:nvSpPr>
          <p:spPr>
            <a:xfrm rot="5400000">
              <a:off x="7710761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87"/>
            <p:cNvSpPr/>
            <p:nvPr/>
          </p:nvSpPr>
          <p:spPr>
            <a:xfrm rot="5400000">
              <a:off x="7710761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87"/>
            <p:cNvSpPr/>
            <p:nvPr/>
          </p:nvSpPr>
          <p:spPr>
            <a:xfrm rot="5400000">
              <a:off x="7710761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87"/>
            <p:cNvSpPr/>
            <p:nvPr/>
          </p:nvSpPr>
          <p:spPr>
            <a:xfrm rot="5400000">
              <a:off x="7710761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87"/>
            <p:cNvSpPr/>
            <p:nvPr/>
          </p:nvSpPr>
          <p:spPr>
            <a:xfrm rot="5400000">
              <a:off x="7587968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87"/>
            <p:cNvSpPr/>
            <p:nvPr/>
          </p:nvSpPr>
          <p:spPr>
            <a:xfrm rot="5400000">
              <a:off x="7587968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87"/>
            <p:cNvSpPr/>
            <p:nvPr/>
          </p:nvSpPr>
          <p:spPr>
            <a:xfrm rot="5400000">
              <a:off x="7587968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87"/>
            <p:cNvSpPr/>
            <p:nvPr/>
          </p:nvSpPr>
          <p:spPr>
            <a:xfrm rot="5400000">
              <a:off x="7587968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87"/>
            <p:cNvSpPr/>
            <p:nvPr/>
          </p:nvSpPr>
          <p:spPr>
            <a:xfrm rot="5400000">
              <a:off x="7587968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87"/>
            <p:cNvSpPr/>
            <p:nvPr/>
          </p:nvSpPr>
          <p:spPr>
            <a:xfrm rot="5400000">
              <a:off x="7587968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87"/>
            <p:cNvSpPr/>
            <p:nvPr/>
          </p:nvSpPr>
          <p:spPr>
            <a:xfrm rot="5400000">
              <a:off x="7587968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87"/>
            <p:cNvSpPr/>
            <p:nvPr/>
          </p:nvSpPr>
          <p:spPr>
            <a:xfrm rot="5400000">
              <a:off x="7587968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87"/>
            <p:cNvSpPr/>
            <p:nvPr/>
          </p:nvSpPr>
          <p:spPr>
            <a:xfrm rot="5400000">
              <a:off x="7587968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87"/>
            <p:cNvSpPr/>
            <p:nvPr/>
          </p:nvSpPr>
          <p:spPr>
            <a:xfrm rot="5400000">
              <a:off x="7587968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87"/>
            <p:cNvSpPr/>
            <p:nvPr/>
          </p:nvSpPr>
          <p:spPr>
            <a:xfrm rot="5400000">
              <a:off x="7466911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87"/>
            <p:cNvSpPr/>
            <p:nvPr/>
          </p:nvSpPr>
          <p:spPr>
            <a:xfrm rot="5400000">
              <a:off x="7466911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87"/>
            <p:cNvSpPr/>
            <p:nvPr/>
          </p:nvSpPr>
          <p:spPr>
            <a:xfrm rot="5400000">
              <a:off x="7466911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87"/>
            <p:cNvSpPr/>
            <p:nvPr/>
          </p:nvSpPr>
          <p:spPr>
            <a:xfrm rot="5400000">
              <a:off x="7466911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87"/>
            <p:cNvSpPr/>
            <p:nvPr/>
          </p:nvSpPr>
          <p:spPr>
            <a:xfrm rot="5400000">
              <a:off x="7466911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87"/>
            <p:cNvSpPr/>
            <p:nvPr/>
          </p:nvSpPr>
          <p:spPr>
            <a:xfrm rot="5400000">
              <a:off x="7466911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87"/>
            <p:cNvSpPr/>
            <p:nvPr/>
          </p:nvSpPr>
          <p:spPr>
            <a:xfrm rot="5400000">
              <a:off x="7466911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87"/>
            <p:cNvSpPr/>
            <p:nvPr/>
          </p:nvSpPr>
          <p:spPr>
            <a:xfrm rot="5400000">
              <a:off x="7466911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87"/>
            <p:cNvSpPr/>
            <p:nvPr/>
          </p:nvSpPr>
          <p:spPr>
            <a:xfrm rot="5400000">
              <a:off x="7466911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87"/>
            <p:cNvSpPr/>
            <p:nvPr/>
          </p:nvSpPr>
          <p:spPr>
            <a:xfrm rot="5400000">
              <a:off x="7466911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87"/>
            <p:cNvSpPr/>
            <p:nvPr/>
          </p:nvSpPr>
          <p:spPr>
            <a:xfrm rot="5400000">
              <a:off x="7344118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87"/>
            <p:cNvSpPr/>
            <p:nvPr/>
          </p:nvSpPr>
          <p:spPr>
            <a:xfrm rot="5400000">
              <a:off x="7344118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87"/>
            <p:cNvSpPr/>
            <p:nvPr/>
          </p:nvSpPr>
          <p:spPr>
            <a:xfrm rot="5400000">
              <a:off x="7344118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87"/>
            <p:cNvSpPr/>
            <p:nvPr/>
          </p:nvSpPr>
          <p:spPr>
            <a:xfrm rot="5400000">
              <a:off x="7344118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87"/>
            <p:cNvSpPr/>
            <p:nvPr/>
          </p:nvSpPr>
          <p:spPr>
            <a:xfrm rot="5400000">
              <a:off x="7344118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87"/>
            <p:cNvSpPr/>
            <p:nvPr/>
          </p:nvSpPr>
          <p:spPr>
            <a:xfrm rot="5400000">
              <a:off x="7344118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87"/>
            <p:cNvSpPr/>
            <p:nvPr/>
          </p:nvSpPr>
          <p:spPr>
            <a:xfrm rot="5400000">
              <a:off x="7344118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87"/>
            <p:cNvSpPr/>
            <p:nvPr/>
          </p:nvSpPr>
          <p:spPr>
            <a:xfrm rot="5400000">
              <a:off x="7344118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87"/>
            <p:cNvSpPr/>
            <p:nvPr/>
          </p:nvSpPr>
          <p:spPr>
            <a:xfrm rot="5400000">
              <a:off x="7344118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87"/>
            <p:cNvSpPr/>
            <p:nvPr/>
          </p:nvSpPr>
          <p:spPr>
            <a:xfrm rot="5400000">
              <a:off x="7344118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87"/>
            <p:cNvSpPr/>
            <p:nvPr/>
          </p:nvSpPr>
          <p:spPr>
            <a:xfrm rot="5400000">
              <a:off x="7221325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87"/>
            <p:cNvSpPr/>
            <p:nvPr/>
          </p:nvSpPr>
          <p:spPr>
            <a:xfrm rot="5400000">
              <a:off x="7221325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87"/>
            <p:cNvSpPr/>
            <p:nvPr/>
          </p:nvSpPr>
          <p:spPr>
            <a:xfrm rot="5400000">
              <a:off x="7221325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87"/>
            <p:cNvSpPr/>
            <p:nvPr/>
          </p:nvSpPr>
          <p:spPr>
            <a:xfrm rot="5400000">
              <a:off x="7221325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87"/>
            <p:cNvSpPr/>
            <p:nvPr/>
          </p:nvSpPr>
          <p:spPr>
            <a:xfrm rot="5400000">
              <a:off x="7221325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87"/>
            <p:cNvSpPr/>
            <p:nvPr/>
          </p:nvSpPr>
          <p:spPr>
            <a:xfrm rot="5400000">
              <a:off x="7221325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87"/>
            <p:cNvSpPr/>
            <p:nvPr/>
          </p:nvSpPr>
          <p:spPr>
            <a:xfrm rot="5400000">
              <a:off x="7221325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87"/>
            <p:cNvSpPr/>
            <p:nvPr/>
          </p:nvSpPr>
          <p:spPr>
            <a:xfrm rot="5400000">
              <a:off x="7221325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87"/>
            <p:cNvSpPr/>
            <p:nvPr/>
          </p:nvSpPr>
          <p:spPr>
            <a:xfrm rot="5400000">
              <a:off x="7221325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87"/>
            <p:cNvSpPr/>
            <p:nvPr/>
          </p:nvSpPr>
          <p:spPr>
            <a:xfrm rot="5400000">
              <a:off x="7221325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87"/>
            <p:cNvSpPr/>
            <p:nvPr/>
          </p:nvSpPr>
          <p:spPr>
            <a:xfrm rot="5400000">
              <a:off x="7098532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87"/>
            <p:cNvSpPr/>
            <p:nvPr/>
          </p:nvSpPr>
          <p:spPr>
            <a:xfrm rot="5400000">
              <a:off x="7098532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87"/>
            <p:cNvSpPr/>
            <p:nvPr/>
          </p:nvSpPr>
          <p:spPr>
            <a:xfrm rot="5400000">
              <a:off x="7098532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87"/>
            <p:cNvSpPr/>
            <p:nvPr/>
          </p:nvSpPr>
          <p:spPr>
            <a:xfrm rot="5400000">
              <a:off x="7098532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87"/>
            <p:cNvSpPr/>
            <p:nvPr/>
          </p:nvSpPr>
          <p:spPr>
            <a:xfrm rot="5400000">
              <a:off x="7098532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87"/>
            <p:cNvSpPr/>
            <p:nvPr/>
          </p:nvSpPr>
          <p:spPr>
            <a:xfrm rot="5400000">
              <a:off x="7098532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87"/>
            <p:cNvSpPr/>
            <p:nvPr/>
          </p:nvSpPr>
          <p:spPr>
            <a:xfrm rot="5400000">
              <a:off x="7098532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87"/>
            <p:cNvSpPr/>
            <p:nvPr/>
          </p:nvSpPr>
          <p:spPr>
            <a:xfrm rot="5400000">
              <a:off x="7098532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87"/>
            <p:cNvSpPr/>
            <p:nvPr/>
          </p:nvSpPr>
          <p:spPr>
            <a:xfrm rot="5400000">
              <a:off x="7098532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87"/>
            <p:cNvSpPr/>
            <p:nvPr/>
          </p:nvSpPr>
          <p:spPr>
            <a:xfrm rot="5400000">
              <a:off x="7098532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87"/>
            <p:cNvSpPr/>
            <p:nvPr/>
          </p:nvSpPr>
          <p:spPr>
            <a:xfrm rot="5400000">
              <a:off x="6975756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87"/>
            <p:cNvSpPr/>
            <p:nvPr/>
          </p:nvSpPr>
          <p:spPr>
            <a:xfrm rot="5400000">
              <a:off x="6975756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87"/>
            <p:cNvSpPr/>
            <p:nvPr/>
          </p:nvSpPr>
          <p:spPr>
            <a:xfrm rot="5400000">
              <a:off x="6975756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87"/>
            <p:cNvSpPr/>
            <p:nvPr/>
          </p:nvSpPr>
          <p:spPr>
            <a:xfrm rot="5400000">
              <a:off x="6975756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87"/>
            <p:cNvSpPr/>
            <p:nvPr/>
          </p:nvSpPr>
          <p:spPr>
            <a:xfrm rot="5400000">
              <a:off x="6975756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87"/>
            <p:cNvSpPr/>
            <p:nvPr/>
          </p:nvSpPr>
          <p:spPr>
            <a:xfrm rot="5400000">
              <a:off x="6975756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87"/>
            <p:cNvSpPr/>
            <p:nvPr/>
          </p:nvSpPr>
          <p:spPr>
            <a:xfrm rot="5400000">
              <a:off x="6975756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87"/>
            <p:cNvSpPr/>
            <p:nvPr/>
          </p:nvSpPr>
          <p:spPr>
            <a:xfrm rot="5400000">
              <a:off x="6975756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87"/>
            <p:cNvSpPr/>
            <p:nvPr/>
          </p:nvSpPr>
          <p:spPr>
            <a:xfrm rot="5400000">
              <a:off x="6975756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87"/>
            <p:cNvSpPr/>
            <p:nvPr/>
          </p:nvSpPr>
          <p:spPr>
            <a:xfrm rot="5400000">
              <a:off x="6975756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87"/>
            <p:cNvSpPr/>
            <p:nvPr/>
          </p:nvSpPr>
          <p:spPr>
            <a:xfrm rot="5400000">
              <a:off x="6852963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87"/>
            <p:cNvSpPr/>
            <p:nvPr/>
          </p:nvSpPr>
          <p:spPr>
            <a:xfrm rot="5400000">
              <a:off x="6852963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87"/>
            <p:cNvSpPr/>
            <p:nvPr/>
          </p:nvSpPr>
          <p:spPr>
            <a:xfrm rot="5400000">
              <a:off x="6852963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87"/>
            <p:cNvSpPr/>
            <p:nvPr/>
          </p:nvSpPr>
          <p:spPr>
            <a:xfrm rot="5400000">
              <a:off x="6852963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87"/>
            <p:cNvSpPr/>
            <p:nvPr/>
          </p:nvSpPr>
          <p:spPr>
            <a:xfrm rot="5400000">
              <a:off x="6852963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87"/>
            <p:cNvSpPr/>
            <p:nvPr/>
          </p:nvSpPr>
          <p:spPr>
            <a:xfrm rot="5400000">
              <a:off x="6852963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87"/>
            <p:cNvSpPr/>
            <p:nvPr/>
          </p:nvSpPr>
          <p:spPr>
            <a:xfrm rot="5400000">
              <a:off x="6852963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87"/>
            <p:cNvSpPr/>
            <p:nvPr/>
          </p:nvSpPr>
          <p:spPr>
            <a:xfrm rot="5400000">
              <a:off x="6852963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87"/>
            <p:cNvSpPr/>
            <p:nvPr/>
          </p:nvSpPr>
          <p:spPr>
            <a:xfrm rot="5400000">
              <a:off x="6852963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87"/>
            <p:cNvSpPr/>
            <p:nvPr/>
          </p:nvSpPr>
          <p:spPr>
            <a:xfrm rot="5400000">
              <a:off x="6852963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87"/>
            <p:cNvSpPr/>
            <p:nvPr/>
          </p:nvSpPr>
          <p:spPr>
            <a:xfrm rot="5400000">
              <a:off x="6730170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87"/>
            <p:cNvSpPr/>
            <p:nvPr/>
          </p:nvSpPr>
          <p:spPr>
            <a:xfrm rot="5400000">
              <a:off x="6730170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87"/>
            <p:cNvSpPr/>
            <p:nvPr/>
          </p:nvSpPr>
          <p:spPr>
            <a:xfrm rot="5400000">
              <a:off x="6730170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87"/>
            <p:cNvSpPr/>
            <p:nvPr/>
          </p:nvSpPr>
          <p:spPr>
            <a:xfrm rot="5400000">
              <a:off x="6730170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87"/>
            <p:cNvSpPr/>
            <p:nvPr/>
          </p:nvSpPr>
          <p:spPr>
            <a:xfrm rot="5400000">
              <a:off x="6730170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87"/>
            <p:cNvSpPr/>
            <p:nvPr/>
          </p:nvSpPr>
          <p:spPr>
            <a:xfrm rot="5400000">
              <a:off x="6730170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87"/>
            <p:cNvSpPr/>
            <p:nvPr/>
          </p:nvSpPr>
          <p:spPr>
            <a:xfrm rot="5400000">
              <a:off x="6730170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87"/>
            <p:cNvSpPr/>
            <p:nvPr/>
          </p:nvSpPr>
          <p:spPr>
            <a:xfrm rot="5400000">
              <a:off x="6730170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87"/>
            <p:cNvSpPr/>
            <p:nvPr/>
          </p:nvSpPr>
          <p:spPr>
            <a:xfrm rot="5400000">
              <a:off x="6730170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87"/>
            <p:cNvSpPr/>
            <p:nvPr/>
          </p:nvSpPr>
          <p:spPr>
            <a:xfrm rot="5400000">
              <a:off x="6730170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87"/>
            <p:cNvSpPr/>
            <p:nvPr/>
          </p:nvSpPr>
          <p:spPr>
            <a:xfrm rot="5400000">
              <a:off x="6607377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87"/>
            <p:cNvSpPr/>
            <p:nvPr/>
          </p:nvSpPr>
          <p:spPr>
            <a:xfrm rot="5400000">
              <a:off x="6607377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87"/>
            <p:cNvSpPr/>
            <p:nvPr/>
          </p:nvSpPr>
          <p:spPr>
            <a:xfrm rot="5400000">
              <a:off x="6607377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87"/>
            <p:cNvSpPr/>
            <p:nvPr/>
          </p:nvSpPr>
          <p:spPr>
            <a:xfrm rot="5400000">
              <a:off x="6607377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87"/>
            <p:cNvSpPr/>
            <p:nvPr/>
          </p:nvSpPr>
          <p:spPr>
            <a:xfrm rot="5400000">
              <a:off x="6607377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87"/>
            <p:cNvSpPr/>
            <p:nvPr/>
          </p:nvSpPr>
          <p:spPr>
            <a:xfrm rot="5400000">
              <a:off x="6607377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87"/>
            <p:cNvSpPr/>
            <p:nvPr/>
          </p:nvSpPr>
          <p:spPr>
            <a:xfrm rot="5400000">
              <a:off x="6607377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87"/>
            <p:cNvSpPr/>
            <p:nvPr/>
          </p:nvSpPr>
          <p:spPr>
            <a:xfrm rot="5400000">
              <a:off x="6607377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87"/>
            <p:cNvSpPr/>
            <p:nvPr/>
          </p:nvSpPr>
          <p:spPr>
            <a:xfrm rot="5400000">
              <a:off x="6607377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87"/>
            <p:cNvSpPr/>
            <p:nvPr/>
          </p:nvSpPr>
          <p:spPr>
            <a:xfrm rot="5400000">
              <a:off x="6607377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87"/>
            <p:cNvSpPr/>
            <p:nvPr/>
          </p:nvSpPr>
          <p:spPr>
            <a:xfrm rot="5400000">
              <a:off x="6484584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87"/>
            <p:cNvSpPr/>
            <p:nvPr/>
          </p:nvSpPr>
          <p:spPr>
            <a:xfrm rot="5400000">
              <a:off x="6484584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87"/>
            <p:cNvSpPr/>
            <p:nvPr/>
          </p:nvSpPr>
          <p:spPr>
            <a:xfrm rot="5400000">
              <a:off x="6484584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87"/>
            <p:cNvSpPr/>
            <p:nvPr/>
          </p:nvSpPr>
          <p:spPr>
            <a:xfrm rot="5400000">
              <a:off x="6484584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87"/>
            <p:cNvSpPr/>
            <p:nvPr/>
          </p:nvSpPr>
          <p:spPr>
            <a:xfrm rot="5400000">
              <a:off x="6484584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87"/>
            <p:cNvSpPr/>
            <p:nvPr/>
          </p:nvSpPr>
          <p:spPr>
            <a:xfrm rot="5400000">
              <a:off x="6484584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87"/>
            <p:cNvSpPr/>
            <p:nvPr/>
          </p:nvSpPr>
          <p:spPr>
            <a:xfrm rot="5400000">
              <a:off x="6484584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87"/>
            <p:cNvSpPr/>
            <p:nvPr/>
          </p:nvSpPr>
          <p:spPr>
            <a:xfrm rot="5400000">
              <a:off x="6484584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87"/>
            <p:cNvSpPr/>
            <p:nvPr/>
          </p:nvSpPr>
          <p:spPr>
            <a:xfrm rot="5400000">
              <a:off x="6484584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87"/>
            <p:cNvSpPr/>
            <p:nvPr/>
          </p:nvSpPr>
          <p:spPr>
            <a:xfrm rot="5400000">
              <a:off x="6484584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87"/>
            <p:cNvSpPr/>
            <p:nvPr/>
          </p:nvSpPr>
          <p:spPr>
            <a:xfrm rot="5400000">
              <a:off x="6361791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87"/>
            <p:cNvSpPr/>
            <p:nvPr/>
          </p:nvSpPr>
          <p:spPr>
            <a:xfrm rot="5400000">
              <a:off x="6361791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87"/>
            <p:cNvSpPr/>
            <p:nvPr/>
          </p:nvSpPr>
          <p:spPr>
            <a:xfrm rot="5400000">
              <a:off x="6361791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87"/>
            <p:cNvSpPr/>
            <p:nvPr/>
          </p:nvSpPr>
          <p:spPr>
            <a:xfrm rot="5400000">
              <a:off x="6361791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87"/>
            <p:cNvSpPr/>
            <p:nvPr/>
          </p:nvSpPr>
          <p:spPr>
            <a:xfrm rot="5400000">
              <a:off x="6361791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87"/>
            <p:cNvSpPr/>
            <p:nvPr/>
          </p:nvSpPr>
          <p:spPr>
            <a:xfrm rot="5400000">
              <a:off x="6361791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87"/>
            <p:cNvSpPr/>
            <p:nvPr/>
          </p:nvSpPr>
          <p:spPr>
            <a:xfrm rot="5400000">
              <a:off x="6361791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87"/>
            <p:cNvSpPr/>
            <p:nvPr/>
          </p:nvSpPr>
          <p:spPr>
            <a:xfrm rot="5400000">
              <a:off x="6361791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87"/>
            <p:cNvSpPr/>
            <p:nvPr/>
          </p:nvSpPr>
          <p:spPr>
            <a:xfrm rot="5400000">
              <a:off x="6361791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87"/>
            <p:cNvSpPr/>
            <p:nvPr/>
          </p:nvSpPr>
          <p:spPr>
            <a:xfrm rot="5400000">
              <a:off x="6361791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87"/>
            <p:cNvSpPr/>
            <p:nvPr/>
          </p:nvSpPr>
          <p:spPr>
            <a:xfrm rot="5400000">
              <a:off x="6238998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87"/>
            <p:cNvSpPr/>
            <p:nvPr/>
          </p:nvSpPr>
          <p:spPr>
            <a:xfrm rot="5400000">
              <a:off x="6238998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87"/>
            <p:cNvSpPr/>
            <p:nvPr/>
          </p:nvSpPr>
          <p:spPr>
            <a:xfrm rot="5400000">
              <a:off x="6238998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87"/>
            <p:cNvSpPr/>
            <p:nvPr/>
          </p:nvSpPr>
          <p:spPr>
            <a:xfrm rot="5400000">
              <a:off x="6238998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87"/>
            <p:cNvSpPr/>
            <p:nvPr/>
          </p:nvSpPr>
          <p:spPr>
            <a:xfrm rot="5400000">
              <a:off x="6238998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87"/>
            <p:cNvSpPr/>
            <p:nvPr/>
          </p:nvSpPr>
          <p:spPr>
            <a:xfrm rot="5400000">
              <a:off x="6238998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87"/>
            <p:cNvSpPr/>
            <p:nvPr/>
          </p:nvSpPr>
          <p:spPr>
            <a:xfrm rot="5400000">
              <a:off x="6238998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87"/>
            <p:cNvSpPr/>
            <p:nvPr/>
          </p:nvSpPr>
          <p:spPr>
            <a:xfrm rot="5400000">
              <a:off x="6238998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87"/>
            <p:cNvSpPr/>
            <p:nvPr/>
          </p:nvSpPr>
          <p:spPr>
            <a:xfrm rot="5400000">
              <a:off x="6238998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87"/>
            <p:cNvSpPr/>
            <p:nvPr/>
          </p:nvSpPr>
          <p:spPr>
            <a:xfrm rot="5400000">
              <a:off x="6238998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87"/>
            <p:cNvSpPr/>
            <p:nvPr/>
          </p:nvSpPr>
          <p:spPr>
            <a:xfrm rot="5400000">
              <a:off x="6117941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87"/>
            <p:cNvSpPr/>
            <p:nvPr/>
          </p:nvSpPr>
          <p:spPr>
            <a:xfrm rot="5400000">
              <a:off x="6117941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87"/>
            <p:cNvSpPr/>
            <p:nvPr/>
          </p:nvSpPr>
          <p:spPr>
            <a:xfrm rot="5400000">
              <a:off x="6117941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87"/>
            <p:cNvSpPr/>
            <p:nvPr/>
          </p:nvSpPr>
          <p:spPr>
            <a:xfrm rot="5400000">
              <a:off x="6117941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87"/>
            <p:cNvSpPr/>
            <p:nvPr/>
          </p:nvSpPr>
          <p:spPr>
            <a:xfrm rot="5400000">
              <a:off x="6117941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87"/>
            <p:cNvSpPr/>
            <p:nvPr/>
          </p:nvSpPr>
          <p:spPr>
            <a:xfrm rot="5400000">
              <a:off x="6117941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87"/>
            <p:cNvSpPr/>
            <p:nvPr/>
          </p:nvSpPr>
          <p:spPr>
            <a:xfrm rot="5400000">
              <a:off x="6117941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87"/>
            <p:cNvSpPr/>
            <p:nvPr/>
          </p:nvSpPr>
          <p:spPr>
            <a:xfrm rot="5400000">
              <a:off x="6117941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87"/>
            <p:cNvSpPr/>
            <p:nvPr/>
          </p:nvSpPr>
          <p:spPr>
            <a:xfrm rot="5400000">
              <a:off x="6117941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87"/>
            <p:cNvSpPr/>
            <p:nvPr/>
          </p:nvSpPr>
          <p:spPr>
            <a:xfrm rot="5400000">
              <a:off x="6117941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87"/>
            <p:cNvSpPr/>
            <p:nvPr/>
          </p:nvSpPr>
          <p:spPr>
            <a:xfrm rot="5400000">
              <a:off x="5995148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87"/>
            <p:cNvSpPr/>
            <p:nvPr/>
          </p:nvSpPr>
          <p:spPr>
            <a:xfrm rot="5400000">
              <a:off x="5995148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87"/>
            <p:cNvSpPr/>
            <p:nvPr/>
          </p:nvSpPr>
          <p:spPr>
            <a:xfrm rot="5400000">
              <a:off x="5995148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87"/>
            <p:cNvSpPr/>
            <p:nvPr/>
          </p:nvSpPr>
          <p:spPr>
            <a:xfrm rot="5400000">
              <a:off x="5995148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87"/>
            <p:cNvSpPr/>
            <p:nvPr/>
          </p:nvSpPr>
          <p:spPr>
            <a:xfrm rot="5400000">
              <a:off x="5995148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87"/>
            <p:cNvSpPr/>
            <p:nvPr/>
          </p:nvSpPr>
          <p:spPr>
            <a:xfrm rot="5400000">
              <a:off x="5995148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87"/>
            <p:cNvSpPr/>
            <p:nvPr/>
          </p:nvSpPr>
          <p:spPr>
            <a:xfrm rot="5400000">
              <a:off x="5995148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87"/>
            <p:cNvSpPr/>
            <p:nvPr/>
          </p:nvSpPr>
          <p:spPr>
            <a:xfrm rot="5400000">
              <a:off x="5995148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87"/>
            <p:cNvSpPr/>
            <p:nvPr/>
          </p:nvSpPr>
          <p:spPr>
            <a:xfrm rot="5400000">
              <a:off x="5995148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87"/>
            <p:cNvSpPr/>
            <p:nvPr/>
          </p:nvSpPr>
          <p:spPr>
            <a:xfrm rot="5400000">
              <a:off x="5995148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87"/>
            <p:cNvSpPr/>
            <p:nvPr/>
          </p:nvSpPr>
          <p:spPr>
            <a:xfrm rot="5400000">
              <a:off x="5872355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87"/>
            <p:cNvSpPr/>
            <p:nvPr/>
          </p:nvSpPr>
          <p:spPr>
            <a:xfrm rot="5400000">
              <a:off x="5872355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87"/>
            <p:cNvSpPr/>
            <p:nvPr/>
          </p:nvSpPr>
          <p:spPr>
            <a:xfrm rot="5400000">
              <a:off x="5872355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87"/>
            <p:cNvSpPr/>
            <p:nvPr/>
          </p:nvSpPr>
          <p:spPr>
            <a:xfrm rot="5400000">
              <a:off x="5872355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87"/>
            <p:cNvSpPr/>
            <p:nvPr/>
          </p:nvSpPr>
          <p:spPr>
            <a:xfrm rot="5400000">
              <a:off x="5872355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87"/>
            <p:cNvSpPr/>
            <p:nvPr/>
          </p:nvSpPr>
          <p:spPr>
            <a:xfrm rot="5400000">
              <a:off x="5872355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87"/>
            <p:cNvSpPr/>
            <p:nvPr/>
          </p:nvSpPr>
          <p:spPr>
            <a:xfrm rot="5400000">
              <a:off x="5872355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87"/>
            <p:cNvSpPr/>
            <p:nvPr/>
          </p:nvSpPr>
          <p:spPr>
            <a:xfrm rot="5400000">
              <a:off x="5872355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87"/>
            <p:cNvSpPr/>
            <p:nvPr/>
          </p:nvSpPr>
          <p:spPr>
            <a:xfrm rot="5400000">
              <a:off x="5872355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87"/>
            <p:cNvSpPr/>
            <p:nvPr/>
          </p:nvSpPr>
          <p:spPr>
            <a:xfrm rot="5400000">
              <a:off x="5872355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87"/>
            <p:cNvSpPr/>
            <p:nvPr/>
          </p:nvSpPr>
          <p:spPr>
            <a:xfrm rot="5400000">
              <a:off x="5749562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87"/>
            <p:cNvSpPr/>
            <p:nvPr/>
          </p:nvSpPr>
          <p:spPr>
            <a:xfrm rot="5400000">
              <a:off x="5749562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87"/>
            <p:cNvSpPr/>
            <p:nvPr/>
          </p:nvSpPr>
          <p:spPr>
            <a:xfrm rot="5400000">
              <a:off x="5749562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87"/>
            <p:cNvSpPr/>
            <p:nvPr/>
          </p:nvSpPr>
          <p:spPr>
            <a:xfrm rot="5400000">
              <a:off x="5749562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87"/>
            <p:cNvSpPr/>
            <p:nvPr/>
          </p:nvSpPr>
          <p:spPr>
            <a:xfrm rot="5400000">
              <a:off x="5749562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87"/>
            <p:cNvSpPr/>
            <p:nvPr/>
          </p:nvSpPr>
          <p:spPr>
            <a:xfrm rot="5400000">
              <a:off x="5749562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87"/>
            <p:cNvSpPr/>
            <p:nvPr/>
          </p:nvSpPr>
          <p:spPr>
            <a:xfrm rot="5400000">
              <a:off x="5749562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87"/>
            <p:cNvSpPr/>
            <p:nvPr/>
          </p:nvSpPr>
          <p:spPr>
            <a:xfrm rot="5400000">
              <a:off x="5749562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87"/>
            <p:cNvSpPr/>
            <p:nvPr/>
          </p:nvSpPr>
          <p:spPr>
            <a:xfrm rot="5400000">
              <a:off x="5749562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87"/>
            <p:cNvSpPr/>
            <p:nvPr/>
          </p:nvSpPr>
          <p:spPr>
            <a:xfrm rot="5400000">
              <a:off x="5749562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87"/>
            <p:cNvSpPr/>
            <p:nvPr/>
          </p:nvSpPr>
          <p:spPr>
            <a:xfrm rot="5400000">
              <a:off x="5626753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87"/>
            <p:cNvSpPr/>
            <p:nvPr/>
          </p:nvSpPr>
          <p:spPr>
            <a:xfrm rot="5400000">
              <a:off x="5626753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87"/>
            <p:cNvSpPr/>
            <p:nvPr/>
          </p:nvSpPr>
          <p:spPr>
            <a:xfrm rot="5400000">
              <a:off x="5626753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87"/>
            <p:cNvSpPr/>
            <p:nvPr/>
          </p:nvSpPr>
          <p:spPr>
            <a:xfrm rot="5400000">
              <a:off x="5626753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87"/>
            <p:cNvSpPr/>
            <p:nvPr/>
          </p:nvSpPr>
          <p:spPr>
            <a:xfrm rot="5400000">
              <a:off x="5626753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87"/>
            <p:cNvSpPr/>
            <p:nvPr/>
          </p:nvSpPr>
          <p:spPr>
            <a:xfrm rot="5400000">
              <a:off x="5626753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87"/>
            <p:cNvSpPr/>
            <p:nvPr/>
          </p:nvSpPr>
          <p:spPr>
            <a:xfrm rot="5400000">
              <a:off x="5626753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87"/>
            <p:cNvSpPr/>
            <p:nvPr/>
          </p:nvSpPr>
          <p:spPr>
            <a:xfrm rot="5400000">
              <a:off x="5626753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87"/>
            <p:cNvSpPr/>
            <p:nvPr/>
          </p:nvSpPr>
          <p:spPr>
            <a:xfrm rot="5400000">
              <a:off x="5626753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87"/>
            <p:cNvSpPr/>
            <p:nvPr/>
          </p:nvSpPr>
          <p:spPr>
            <a:xfrm rot="5400000">
              <a:off x="5626753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87"/>
            <p:cNvSpPr/>
            <p:nvPr/>
          </p:nvSpPr>
          <p:spPr>
            <a:xfrm rot="5400000">
              <a:off x="5503960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87"/>
            <p:cNvSpPr/>
            <p:nvPr/>
          </p:nvSpPr>
          <p:spPr>
            <a:xfrm rot="5400000">
              <a:off x="5503960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87"/>
            <p:cNvSpPr/>
            <p:nvPr/>
          </p:nvSpPr>
          <p:spPr>
            <a:xfrm rot="5400000">
              <a:off x="5503960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87"/>
            <p:cNvSpPr/>
            <p:nvPr/>
          </p:nvSpPr>
          <p:spPr>
            <a:xfrm rot="5400000">
              <a:off x="5503960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87"/>
            <p:cNvSpPr/>
            <p:nvPr/>
          </p:nvSpPr>
          <p:spPr>
            <a:xfrm rot="5400000">
              <a:off x="5503960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87"/>
            <p:cNvSpPr/>
            <p:nvPr/>
          </p:nvSpPr>
          <p:spPr>
            <a:xfrm rot="5400000">
              <a:off x="5503960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87"/>
            <p:cNvSpPr/>
            <p:nvPr/>
          </p:nvSpPr>
          <p:spPr>
            <a:xfrm rot="5400000">
              <a:off x="5503960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87"/>
            <p:cNvSpPr/>
            <p:nvPr/>
          </p:nvSpPr>
          <p:spPr>
            <a:xfrm rot="5400000">
              <a:off x="5503960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87"/>
            <p:cNvSpPr/>
            <p:nvPr/>
          </p:nvSpPr>
          <p:spPr>
            <a:xfrm rot="5400000">
              <a:off x="5503960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87"/>
            <p:cNvSpPr/>
            <p:nvPr/>
          </p:nvSpPr>
          <p:spPr>
            <a:xfrm rot="5400000">
              <a:off x="5503960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87"/>
            <p:cNvSpPr/>
            <p:nvPr/>
          </p:nvSpPr>
          <p:spPr>
            <a:xfrm rot="5400000">
              <a:off x="5381167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87"/>
            <p:cNvSpPr/>
            <p:nvPr/>
          </p:nvSpPr>
          <p:spPr>
            <a:xfrm rot="5400000">
              <a:off x="5381167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87"/>
            <p:cNvSpPr/>
            <p:nvPr/>
          </p:nvSpPr>
          <p:spPr>
            <a:xfrm rot="5400000">
              <a:off x="5381167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87"/>
            <p:cNvSpPr/>
            <p:nvPr/>
          </p:nvSpPr>
          <p:spPr>
            <a:xfrm rot="5400000">
              <a:off x="5381167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87"/>
            <p:cNvSpPr/>
            <p:nvPr/>
          </p:nvSpPr>
          <p:spPr>
            <a:xfrm rot="5400000">
              <a:off x="5381167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87"/>
            <p:cNvSpPr/>
            <p:nvPr/>
          </p:nvSpPr>
          <p:spPr>
            <a:xfrm rot="5400000">
              <a:off x="5381167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87"/>
            <p:cNvSpPr/>
            <p:nvPr/>
          </p:nvSpPr>
          <p:spPr>
            <a:xfrm rot="5400000">
              <a:off x="5381167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87"/>
            <p:cNvSpPr/>
            <p:nvPr/>
          </p:nvSpPr>
          <p:spPr>
            <a:xfrm rot="5400000">
              <a:off x="5381167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87"/>
            <p:cNvSpPr/>
            <p:nvPr/>
          </p:nvSpPr>
          <p:spPr>
            <a:xfrm rot="5400000">
              <a:off x="5381167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87"/>
            <p:cNvSpPr/>
            <p:nvPr/>
          </p:nvSpPr>
          <p:spPr>
            <a:xfrm rot="5400000">
              <a:off x="5381167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87"/>
            <p:cNvSpPr/>
            <p:nvPr/>
          </p:nvSpPr>
          <p:spPr>
            <a:xfrm rot="5400000">
              <a:off x="5258374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87"/>
            <p:cNvSpPr/>
            <p:nvPr/>
          </p:nvSpPr>
          <p:spPr>
            <a:xfrm rot="5400000">
              <a:off x="5258374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87"/>
            <p:cNvSpPr/>
            <p:nvPr/>
          </p:nvSpPr>
          <p:spPr>
            <a:xfrm rot="5400000">
              <a:off x="5258374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87"/>
            <p:cNvSpPr/>
            <p:nvPr/>
          </p:nvSpPr>
          <p:spPr>
            <a:xfrm rot="5400000">
              <a:off x="5258374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87"/>
            <p:cNvSpPr/>
            <p:nvPr/>
          </p:nvSpPr>
          <p:spPr>
            <a:xfrm rot="5400000">
              <a:off x="5258374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87"/>
            <p:cNvSpPr/>
            <p:nvPr/>
          </p:nvSpPr>
          <p:spPr>
            <a:xfrm rot="5400000">
              <a:off x="5258374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87"/>
            <p:cNvSpPr/>
            <p:nvPr/>
          </p:nvSpPr>
          <p:spPr>
            <a:xfrm rot="5400000">
              <a:off x="5258374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87"/>
            <p:cNvSpPr/>
            <p:nvPr/>
          </p:nvSpPr>
          <p:spPr>
            <a:xfrm rot="5400000">
              <a:off x="5258374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87"/>
            <p:cNvSpPr/>
            <p:nvPr/>
          </p:nvSpPr>
          <p:spPr>
            <a:xfrm rot="5400000">
              <a:off x="5258374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87"/>
            <p:cNvSpPr/>
            <p:nvPr/>
          </p:nvSpPr>
          <p:spPr>
            <a:xfrm rot="5400000">
              <a:off x="5258374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87"/>
            <p:cNvSpPr/>
            <p:nvPr/>
          </p:nvSpPr>
          <p:spPr>
            <a:xfrm rot="5400000">
              <a:off x="5135582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87"/>
            <p:cNvSpPr/>
            <p:nvPr/>
          </p:nvSpPr>
          <p:spPr>
            <a:xfrm rot="5400000">
              <a:off x="5135582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87"/>
            <p:cNvSpPr/>
            <p:nvPr/>
          </p:nvSpPr>
          <p:spPr>
            <a:xfrm rot="5400000">
              <a:off x="5135582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87"/>
            <p:cNvSpPr/>
            <p:nvPr/>
          </p:nvSpPr>
          <p:spPr>
            <a:xfrm rot="5400000">
              <a:off x="5135582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87"/>
            <p:cNvSpPr/>
            <p:nvPr/>
          </p:nvSpPr>
          <p:spPr>
            <a:xfrm rot="5400000">
              <a:off x="5135582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87"/>
            <p:cNvSpPr/>
            <p:nvPr/>
          </p:nvSpPr>
          <p:spPr>
            <a:xfrm rot="5400000">
              <a:off x="5135582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87"/>
            <p:cNvSpPr/>
            <p:nvPr/>
          </p:nvSpPr>
          <p:spPr>
            <a:xfrm rot="5400000">
              <a:off x="5135582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87"/>
            <p:cNvSpPr/>
            <p:nvPr/>
          </p:nvSpPr>
          <p:spPr>
            <a:xfrm rot="5400000">
              <a:off x="5135582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87"/>
            <p:cNvSpPr/>
            <p:nvPr/>
          </p:nvSpPr>
          <p:spPr>
            <a:xfrm rot="5400000">
              <a:off x="5135582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87"/>
            <p:cNvSpPr/>
            <p:nvPr/>
          </p:nvSpPr>
          <p:spPr>
            <a:xfrm rot="5400000">
              <a:off x="5135582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87"/>
            <p:cNvSpPr/>
            <p:nvPr/>
          </p:nvSpPr>
          <p:spPr>
            <a:xfrm rot="5400000">
              <a:off x="5012789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87"/>
            <p:cNvSpPr/>
            <p:nvPr/>
          </p:nvSpPr>
          <p:spPr>
            <a:xfrm rot="5400000">
              <a:off x="5012789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87"/>
            <p:cNvSpPr/>
            <p:nvPr/>
          </p:nvSpPr>
          <p:spPr>
            <a:xfrm rot="5400000">
              <a:off x="5012789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87"/>
            <p:cNvSpPr/>
            <p:nvPr/>
          </p:nvSpPr>
          <p:spPr>
            <a:xfrm rot="5400000">
              <a:off x="5012789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87"/>
            <p:cNvSpPr/>
            <p:nvPr/>
          </p:nvSpPr>
          <p:spPr>
            <a:xfrm rot="5400000">
              <a:off x="5012789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87"/>
            <p:cNvSpPr/>
            <p:nvPr/>
          </p:nvSpPr>
          <p:spPr>
            <a:xfrm rot="5400000">
              <a:off x="5012789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87"/>
            <p:cNvSpPr/>
            <p:nvPr/>
          </p:nvSpPr>
          <p:spPr>
            <a:xfrm rot="5400000">
              <a:off x="5012789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87"/>
            <p:cNvSpPr/>
            <p:nvPr/>
          </p:nvSpPr>
          <p:spPr>
            <a:xfrm rot="5400000">
              <a:off x="5012789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87"/>
            <p:cNvSpPr/>
            <p:nvPr/>
          </p:nvSpPr>
          <p:spPr>
            <a:xfrm rot="5400000">
              <a:off x="5012789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87"/>
            <p:cNvSpPr/>
            <p:nvPr/>
          </p:nvSpPr>
          <p:spPr>
            <a:xfrm rot="5400000">
              <a:off x="5012789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87"/>
            <p:cNvSpPr/>
            <p:nvPr/>
          </p:nvSpPr>
          <p:spPr>
            <a:xfrm rot="5400000">
              <a:off x="8201932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87"/>
            <p:cNvSpPr/>
            <p:nvPr/>
          </p:nvSpPr>
          <p:spPr>
            <a:xfrm rot="5400000">
              <a:off x="8201932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87"/>
            <p:cNvSpPr/>
            <p:nvPr/>
          </p:nvSpPr>
          <p:spPr>
            <a:xfrm rot="5400000">
              <a:off x="8201932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87"/>
            <p:cNvSpPr/>
            <p:nvPr/>
          </p:nvSpPr>
          <p:spPr>
            <a:xfrm rot="5400000">
              <a:off x="8201932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87"/>
            <p:cNvSpPr/>
            <p:nvPr/>
          </p:nvSpPr>
          <p:spPr>
            <a:xfrm rot="5400000">
              <a:off x="8079139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87"/>
            <p:cNvSpPr/>
            <p:nvPr/>
          </p:nvSpPr>
          <p:spPr>
            <a:xfrm rot="5400000">
              <a:off x="8079139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87"/>
            <p:cNvSpPr/>
            <p:nvPr/>
          </p:nvSpPr>
          <p:spPr>
            <a:xfrm rot="5400000">
              <a:off x="8079139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87"/>
            <p:cNvSpPr/>
            <p:nvPr/>
          </p:nvSpPr>
          <p:spPr>
            <a:xfrm rot="5400000">
              <a:off x="8079139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87"/>
            <p:cNvSpPr/>
            <p:nvPr/>
          </p:nvSpPr>
          <p:spPr>
            <a:xfrm rot="5400000">
              <a:off x="7956346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87"/>
            <p:cNvSpPr/>
            <p:nvPr/>
          </p:nvSpPr>
          <p:spPr>
            <a:xfrm rot="5400000">
              <a:off x="7956346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87"/>
            <p:cNvSpPr/>
            <p:nvPr/>
          </p:nvSpPr>
          <p:spPr>
            <a:xfrm rot="5400000">
              <a:off x="7956346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87"/>
            <p:cNvSpPr/>
            <p:nvPr/>
          </p:nvSpPr>
          <p:spPr>
            <a:xfrm rot="5400000">
              <a:off x="7956346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87"/>
            <p:cNvSpPr/>
            <p:nvPr/>
          </p:nvSpPr>
          <p:spPr>
            <a:xfrm rot="5400000">
              <a:off x="7833554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87"/>
            <p:cNvSpPr/>
            <p:nvPr/>
          </p:nvSpPr>
          <p:spPr>
            <a:xfrm rot="5400000">
              <a:off x="7833554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87"/>
            <p:cNvSpPr/>
            <p:nvPr/>
          </p:nvSpPr>
          <p:spPr>
            <a:xfrm rot="5400000">
              <a:off x="7833554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87"/>
            <p:cNvSpPr/>
            <p:nvPr/>
          </p:nvSpPr>
          <p:spPr>
            <a:xfrm rot="5400000">
              <a:off x="7833554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87"/>
            <p:cNvSpPr/>
            <p:nvPr/>
          </p:nvSpPr>
          <p:spPr>
            <a:xfrm rot="5400000">
              <a:off x="7710761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87"/>
            <p:cNvSpPr/>
            <p:nvPr/>
          </p:nvSpPr>
          <p:spPr>
            <a:xfrm rot="5400000">
              <a:off x="7710761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87"/>
            <p:cNvSpPr/>
            <p:nvPr/>
          </p:nvSpPr>
          <p:spPr>
            <a:xfrm rot="5400000">
              <a:off x="7710761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87"/>
            <p:cNvSpPr/>
            <p:nvPr/>
          </p:nvSpPr>
          <p:spPr>
            <a:xfrm rot="5400000">
              <a:off x="7710761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87"/>
            <p:cNvSpPr/>
            <p:nvPr/>
          </p:nvSpPr>
          <p:spPr>
            <a:xfrm rot="5400000">
              <a:off x="7587968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87"/>
            <p:cNvSpPr/>
            <p:nvPr/>
          </p:nvSpPr>
          <p:spPr>
            <a:xfrm rot="5400000">
              <a:off x="7587968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87"/>
            <p:cNvSpPr/>
            <p:nvPr/>
          </p:nvSpPr>
          <p:spPr>
            <a:xfrm rot="5400000">
              <a:off x="7587968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87"/>
            <p:cNvSpPr/>
            <p:nvPr/>
          </p:nvSpPr>
          <p:spPr>
            <a:xfrm rot="5400000">
              <a:off x="7587968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87"/>
            <p:cNvSpPr/>
            <p:nvPr/>
          </p:nvSpPr>
          <p:spPr>
            <a:xfrm rot="5400000">
              <a:off x="7466911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87"/>
            <p:cNvSpPr/>
            <p:nvPr/>
          </p:nvSpPr>
          <p:spPr>
            <a:xfrm rot="5400000">
              <a:off x="7466911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87"/>
            <p:cNvSpPr/>
            <p:nvPr/>
          </p:nvSpPr>
          <p:spPr>
            <a:xfrm rot="5400000">
              <a:off x="7466911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87"/>
            <p:cNvSpPr/>
            <p:nvPr/>
          </p:nvSpPr>
          <p:spPr>
            <a:xfrm rot="5400000">
              <a:off x="7466911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87"/>
            <p:cNvSpPr/>
            <p:nvPr/>
          </p:nvSpPr>
          <p:spPr>
            <a:xfrm rot="5400000">
              <a:off x="7344118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87"/>
            <p:cNvSpPr/>
            <p:nvPr/>
          </p:nvSpPr>
          <p:spPr>
            <a:xfrm rot="5400000">
              <a:off x="7344118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87"/>
            <p:cNvSpPr/>
            <p:nvPr/>
          </p:nvSpPr>
          <p:spPr>
            <a:xfrm rot="5400000">
              <a:off x="7344118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87"/>
            <p:cNvSpPr/>
            <p:nvPr/>
          </p:nvSpPr>
          <p:spPr>
            <a:xfrm rot="5400000">
              <a:off x="7344118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87"/>
            <p:cNvSpPr/>
            <p:nvPr/>
          </p:nvSpPr>
          <p:spPr>
            <a:xfrm rot="5400000">
              <a:off x="7221325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87"/>
            <p:cNvSpPr/>
            <p:nvPr/>
          </p:nvSpPr>
          <p:spPr>
            <a:xfrm rot="5400000">
              <a:off x="7221325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87"/>
            <p:cNvSpPr/>
            <p:nvPr/>
          </p:nvSpPr>
          <p:spPr>
            <a:xfrm rot="5400000">
              <a:off x="7221325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87"/>
            <p:cNvSpPr/>
            <p:nvPr/>
          </p:nvSpPr>
          <p:spPr>
            <a:xfrm rot="5400000">
              <a:off x="7221325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87"/>
            <p:cNvSpPr/>
            <p:nvPr/>
          </p:nvSpPr>
          <p:spPr>
            <a:xfrm rot="5400000">
              <a:off x="7098532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87"/>
            <p:cNvSpPr/>
            <p:nvPr/>
          </p:nvSpPr>
          <p:spPr>
            <a:xfrm rot="5400000">
              <a:off x="7098532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87"/>
            <p:cNvSpPr/>
            <p:nvPr/>
          </p:nvSpPr>
          <p:spPr>
            <a:xfrm rot="5400000">
              <a:off x="7098532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87"/>
            <p:cNvSpPr/>
            <p:nvPr/>
          </p:nvSpPr>
          <p:spPr>
            <a:xfrm rot="5400000">
              <a:off x="7098532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87"/>
            <p:cNvSpPr/>
            <p:nvPr/>
          </p:nvSpPr>
          <p:spPr>
            <a:xfrm rot="5400000">
              <a:off x="6975756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87"/>
            <p:cNvSpPr/>
            <p:nvPr/>
          </p:nvSpPr>
          <p:spPr>
            <a:xfrm rot="5400000">
              <a:off x="6975756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87"/>
            <p:cNvSpPr/>
            <p:nvPr/>
          </p:nvSpPr>
          <p:spPr>
            <a:xfrm rot="5400000">
              <a:off x="6975756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87"/>
            <p:cNvSpPr/>
            <p:nvPr/>
          </p:nvSpPr>
          <p:spPr>
            <a:xfrm rot="5400000">
              <a:off x="6975756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87"/>
            <p:cNvSpPr/>
            <p:nvPr/>
          </p:nvSpPr>
          <p:spPr>
            <a:xfrm rot="5400000">
              <a:off x="6852963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87"/>
            <p:cNvSpPr/>
            <p:nvPr/>
          </p:nvSpPr>
          <p:spPr>
            <a:xfrm rot="5400000">
              <a:off x="6852963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87"/>
            <p:cNvSpPr/>
            <p:nvPr/>
          </p:nvSpPr>
          <p:spPr>
            <a:xfrm rot="5400000">
              <a:off x="6852963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87"/>
            <p:cNvSpPr/>
            <p:nvPr/>
          </p:nvSpPr>
          <p:spPr>
            <a:xfrm rot="5400000">
              <a:off x="6852963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87"/>
            <p:cNvSpPr/>
            <p:nvPr/>
          </p:nvSpPr>
          <p:spPr>
            <a:xfrm rot="5400000">
              <a:off x="6730170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87"/>
            <p:cNvSpPr/>
            <p:nvPr/>
          </p:nvSpPr>
          <p:spPr>
            <a:xfrm rot="5400000">
              <a:off x="6730170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87"/>
            <p:cNvSpPr/>
            <p:nvPr/>
          </p:nvSpPr>
          <p:spPr>
            <a:xfrm rot="5400000">
              <a:off x="6730170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87"/>
            <p:cNvSpPr/>
            <p:nvPr/>
          </p:nvSpPr>
          <p:spPr>
            <a:xfrm rot="5400000">
              <a:off x="6730170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87"/>
            <p:cNvSpPr/>
            <p:nvPr/>
          </p:nvSpPr>
          <p:spPr>
            <a:xfrm rot="5400000">
              <a:off x="6607377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87"/>
            <p:cNvSpPr/>
            <p:nvPr/>
          </p:nvSpPr>
          <p:spPr>
            <a:xfrm rot="5400000">
              <a:off x="6607377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87"/>
            <p:cNvSpPr/>
            <p:nvPr/>
          </p:nvSpPr>
          <p:spPr>
            <a:xfrm rot="5400000">
              <a:off x="6607377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87"/>
            <p:cNvSpPr/>
            <p:nvPr/>
          </p:nvSpPr>
          <p:spPr>
            <a:xfrm rot="5400000">
              <a:off x="6607377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87"/>
            <p:cNvSpPr/>
            <p:nvPr/>
          </p:nvSpPr>
          <p:spPr>
            <a:xfrm rot="5400000">
              <a:off x="6484584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87"/>
            <p:cNvSpPr/>
            <p:nvPr/>
          </p:nvSpPr>
          <p:spPr>
            <a:xfrm rot="5400000">
              <a:off x="6484584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87"/>
            <p:cNvSpPr/>
            <p:nvPr/>
          </p:nvSpPr>
          <p:spPr>
            <a:xfrm rot="5400000">
              <a:off x="6484584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87"/>
            <p:cNvSpPr/>
            <p:nvPr/>
          </p:nvSpPr>
          <p:spPr>
            <a:xfrm rot="5400000">
              <a:off x="6484584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87"/>
            <p:cNvSpPr/>
            <p:nvPr/>
          </p:nvSpPr>
          <p:spPr>
            <a:xfrm rot="5400000">
              <a:off x="6361791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87"/>
            <p:cNvSpPr/>
            <p:nvPr/>
          </p:nvSpPr>
          <p:spPr>
            <a:xfrm rot="5400000">
              <a:off x="6361791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87"/>
            <p:cNvSpPr/>
            <p:nvPr/>
          </p:nvSpPr>
          <p:spPr>
            <a:xfrm rot="5400000">
              <a:off x="6361791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87"/>
            <p:cNvSpPr/>
            <p:nvPr/>
          </p:nvSpPr>
          <p:spPr>
            <a:xfrm rot="5400000">
              <a:off x="6361791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87"/>
            <p:cNvSpPr/>
            <p:nvPr/>
          </p:nvSpPr>
          <p:spPr>
            <a:xfrm rot="5400000">
              <a:off x="6238998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87"/>
            <p:cNvSpPr/>
            <p:nvPr/>
          </p:nvSpPr>
          <p:spPr>
            <a:xfrm rot="5400000">
              <a:off x="6238998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87"/>
            <p:cNvSpPr/>
            <p:nvPr/>
          </p:nvSpPr>
          <p:spPr>
            <a:xfrm rot="5400000">
              <a:off x="6238998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87"/>
            <p:cNvSpPr/>
            <p:nvPr/>
          </p:nvSpPr>
          <p:spPr>
            <a:xfrm rot="5400000">
              <a:off x="6238998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87"/>
            <p:cNvSpPr/>
            <p:nvPr/>
          </p:nvSpPr>
          <p:spPr>
            <a:xfrm rot="5400000">
              <a:off x="6117941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87"/>
            <p:cNvSpPr/>
            <p:nvPr/>
          </p:nvSpPr>
          <p:spPr>
            <a:xfrm rot="5400000">
              <a:off x="6117941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87"/>
            <p:cNvSpPr/>
            <p:nvPr/>
          </p:nvSpPr>
          <p:spPr>
            <a:xfrm rot="5400000">
              <a:off x="6117941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87"/>
            <p:cNvSpPr/>
            <p:nvPr/>
          </p:nvSpPr>
          <p:spPr>
            <a:xfrm rot="5400000">
              <a:off x="6117941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87"/>
            <p:cNvSpPr/>
            <p:nvPr/>
          </p:nvSpPr>
          <p:spPr>
            <a:xfrm rot="5400000">
              <a:off x="5995148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87"/>
            <p:cNvSpPr/>
            <p:nvPr/>
          </p:nvSpPr>
          <p:spPr>
            <a:xfrm rot="5400000">
              <a:off x="5995148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87"/>
            <p:cNvSpPr/>
            <p:nvPr/>
          </p:nvSpPr>
          <p:spPr>
            <a:xfrm rot="5400000">
              <a:off x="5995148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87"/>
            <p:cNvSpPr/>
            <p:nvPr/>
          </p:nvSpPr>
          <p:spPr>
            <a:xfrm rot="5400000">
              <a:off x="5995148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87"/>
            <p:cNvSpPr/>
            <p:nvPr/>
          </p:nvSpPr>
          <p:spPr>
            <a:xfrm rot="5400000">
              <a:off x="5872355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87"/>
            <p:cNvSpPr/>
            <p:nvPr/>
          </p:nvSpPr>
          <p:spPr>
            <a:xfrm rot="5400000">
              <a:off x="5872355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87"/>
            <p:cNvSpPr/>
            <p:nvPr/>
          </p:nvSpPr>
          <p:spPr>
            <a:xfrm rot="5400000">
              <a:off x="5872355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87"/>
            <p:cNvSpPr/>
            <p:nvPr/>
          </p:nvSpPr>
          <p:spPr>
            <a:xfrm rot="5400000">
              <a:off x="5872355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87"/>
            <p:cNvSpPr/>
            <p:nvPr/>
          </p:nvSpPr>
          <p:spPr>
            <a:xfrm rot="5400000">
              <a:off x="5749562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87"/>
            <p:cNvSpPr/>
            <p:nvPr/>
          </p:nvSpPr>
          <p:spPr>
            <a:xfrm rot="5400000">
              <a:off x="5749562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87"/>
            <p:cNvSpPr/>
            <p:nvPr/>
          </p:nvSpPr>
          <p:spPr>
            <a:xfrm rot="5400000">
              <a:off x="5749562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87"/>
            <p:cNvSpPr/>
            <p:nvPr/>
          </p:nvSpPr>
          <p:spPr>
            <a:xfrm rot="5400000">
              <a:off x="5749562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87"/>
            <p:cNvSpPr/>
            <p:nvPr/>
          </p:nvSpPr>
          <p:spPr>
            <a:xfrm rot="5400000">
              <a:off x="5626753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87"/>
            <p:cNvSpPr/>
            <p:nvPr/>
          </p:nvSpPr>
          <p:spPr>
            <a:xfrm rot="5400000">
              <a:off x="5626753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87"/>
            <p:cNvSpPr/>
            <p:nvPr/>
          </p:nvSpPr>
          <p:spPr>
            <a:xfrm rot="5400000">
              <a:off x="5626753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87"/>
            <p:cNvSpPr/>
            <p:nvPr/>
          </p:nvSpPr>
          <p:spPr>
            <a:xfrm rot="5400000">
              <a:off x="5626753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87"/>
            <p:cNvSpPr/>
            <p:nvPr/>
          </p:nvSpPr>
          <p:spPr>
            <a:xfrm rot="5400000">
              <a:off x="5503960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87"/>
            <p:cNvSpPr/>
            <p:nvPr/>
          </p:nvSpPr>
          <p:spPr>
            <a:xfrm rot="5400000">
              <a:off x="5503960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87"/>
            <p:cNvSpPr/>
            <p:nvPr/>
          </p:nvSpPr>
          <p:spPr>
            <a:xfrm rot="5400000">
              <a:off x="5503960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87"/>
            <p:cNvSpPr/>
            <p:nvPr/>
          </p:nvSpPr>
          <p:spPr>
            <a:xfrm rot="5400000">
              <a:off x="5503960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87"/>
            <p:cNvSpPr/>
            <p:nvPr/>
          </p:nvSpPr>
          <p:spPr>
            <a:xfrm rot="5400000">
              <a:off x="5381167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87"/>
            <p:cNvSpPr/>
            <p:nvPr/>
          </p:nvSpPr>
          <p:spPr>
            <a:xfrm rot="5400000">
              <a:off x="5381167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87"/>
            <p:cNvSpPr/>
            <p:nvPr/>
          </p:nvSpPr>
          <p:spPr>
            <a:xfrm rot="5400000">
              <a:off x="5381167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87"/>
            <p:cNvSpPr/>
            <p:nvPr/>
          </p:nvSpPr>
          <p:spPr>
            <a:xfrm rot="5400000">
              <a:off x="5381167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87"/>
            <p:cNvSpPr/>
            <p:nvPr/>
          </p:nvSpPr>
          <p:spPr>
            <a:xfrm rot="5400000">
              <a:off x="5258374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87"/>
            <p:cNvSpPr/>
            <p:nvPr/>
          </p:nvSpPr>
          <p:spPr>
            <a:xfrm rot="5400000">
              <a:off x="5258374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87"/>
            <p:cNvSpPr/>
            <p:nvPr/>
          </p:nvSpPr>
          <p:spPr>
            <a:xfrm rot="5400000">
              <a:off x="5258374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87"/>
            <p:cNvSpPr/>
            <p:nvPr/>
          </p:nvSpPr>
          <p:spPr>
            <a:xfrm rot="5400000">
              <a:off x="5258374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87"/>
            <p:cNvSpPr/>
            <p:nvPr/>
          </p:nvSpPr>
          <p:spPr>
            <a:xfrm rot="5400000">
              <a:off x="5135582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87"/>
            <p:cNvSpPr/>
            <p:nvPr/>
          </p:nvSpPr>
          <p:spPr>
            <a:xfrm rot="5400000">
              <a:off x="5135582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87"/>
            <p:cNvSpPr/>
            <p:nvPr/>
          </p:nvSpPr>
          <p:spPr>
            <a:xfrm rot="5400000">
              <a:off x="5135582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87"/>
            <p:cNvSpPr/>
            <p:nvPr/>
          </p:nvSpPr>
          <p:spPr>
            <a:xfrm rot="5400000">
              <a:off x="5135582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87"/>
            <p:cNvSpPr/>
            <p:nvPr/>
          </p:nvSpPr>
          <p:spPr>
            <a:xfrm rot="5400000">
              <a:off x="5012789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87"/>
            <p:cNvSpPr/>
            <p:nvPr/>
          </p:nvSpPr>
          <p:spPr>
            <a:xfrm rot="5400000">
              <a:off x="5012789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87"/>
            <p:cNvSpPr/>
            <p:nvPr/>
          </p:nvSpPr>
          <p:spPr>
            <a:xfrm rot="5400000">
              <a:off x="5012789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87"/>
            <p:cNvSpPr/>
            <p:nvPr/>
          </p:nvSpPr>
          <p:spPr>
            <a:xfrm rot="5400000">
              <a:off x="5012789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87"/>
            <p:cNvSpPr/>
            <p:nvPr/>
          </p:nvSpPr>
          <p:spPr>
            <a:xfrm rot="5400000">
              <a:off x="8201932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87"/>
            <p:cNvSpPr/>
            <p:nvPr/>
          </p:nvSpPr>
          <p:spPr>
            <a:xfrm rot="5400000">
              <a:off x="8201932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87"/>
            <p:cNvSpPr/>
            <p:nvPr/>
          </p:nvSpPr>
          <p:spPr>
            <a:xfrm rot="5400000">
              <a:off x="8079139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87"/>
            <p:cNvSpPr/>
            <p:nvPr/>
          </p:nvSpPr>
          <p:spPr>
            <a:xfrm rot="5400000">
              <a:off x="8079139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87"/>
            <p:cNvSpPr/>
            <p:nvPr/>
          </p:nvSpPr>
          <p:spPr>
            <a:xfrm rot="5400000">
              <a:off x="7956346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87"/>
            <p:cNvSpPr/>
            <p:nvPr/>
          </p:nvSpPr>
          <p:spPr>
            <a:xfrm rot="5400000">
              <a:off x="7956346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87"/>
            <p:cNvSpPr/>
            <p:nvPr/>
          </p:nvSpPr>
          <p:spPr>
            <a:xfrm rot="5400000">
              <a:off x="7833554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87"/>
            <p:cNvSpPr/>
            <p:nvPr/>
          </p:nvSpPr>
          <p:spPr>
            <a:xfrm rot="5400000">
              <a:off x="7833554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87"/>
            <p:cNvSpPr/>
            <p:nvPr/>
          </p:nvSpPr>
          <p:spPr>
            <a:xfrm rot="5400000">
              <a:off x="7710761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87"/>
            <p:cNvSpPr/>
            <p:nvPr/>
          </p:nvSpPr>
          <p:spPr>
            <a:xfrm rot="5400000">
              <a:off x="7710761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87"/>
            <p:cNvSpPr/>
            <p:nvPr/>
          </p:nvSpPr>
          <p:spPr>
            <a:xfrm rot="5400000">
              <a:off x="7587968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87"/>
            <p:cNvSpPr/>
            <p:nvPr/>
          </p:nvSpPr>
          <p:spPr>
            <a:xfrm rot="5400000">
              <a:off x="7587968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87"/>
            <p:cNvSpPr/>
            <p:nvPr/>
          </p:nvSpPr>
          <p:spPr>
            <a:xfrm rot="5400000">
              <a:off x="7466911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87"/>
            <p:cNvSpPr/>
            <p:nvPr/>
          </p:nvSpPr>
          <p:spPr>
            <a:xfrm rot="5400000">
              <a:off x="7466911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87"/>
            <p:cNvSpPr/>
            <p:nvPr/>
          </p:nvSpPr>
          <p:spPr>
            <a:xfrm rot="5400000">
              <a:off x="7344118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87"/>
            <p:cNvSpPr/>
            <p:nvPr/>
          </p:nvSpPr>
          <p:spPr>
            <a:xfrm rot="5400000">
              <a:off x="7344118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87"/>
            <p:cNvSpPr/>
            <p:nvPr/>
          </p:nvSpPr>
          <p:spPr>
            <a:xfrm rot="5400000">
              <a:off x="7221325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87"/>
            <p:cNvSpPr/>
            <p:nvPr/>
          </p:nvSpPr>
          <p:spPr>
            <a:xfrm rot="5400000">
              <a:off x="7221325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87"/>
            <p:cNvSpPr/>
            <p:nvPr/>
          </p:nvSpPr>
          <p:spPr>
            <a:xfrm rot="5400000">
              <a:off x="7098532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87"/>
            <p:cNvSpPr/>
            <p:nvPr/>
          </p:nvSpPr>
          <p:spPr>
            <a:xfrm rot="5400000">
              <a:off x="7098532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87"/>
            <p:cNvSpPr/>
            <p:nvPr/>
          </p:nvSpPr>
          <p:spPr>
            <a:xfrm rot="5400000">
              <a:off x="6975756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87"/>
            <p:cNvSpPr/>
            <p:nvPr/>
          </p:nvSpPr>
          <p:spPr>
            <a:xfrm rot="5400000">
              <a:off x="6975756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87"/>
            <p:cNvSpPr/>
            <p:nvPr/>
          </p:nvSpPr>
          <p:spPr>
            <a:xfrm rot="5400000">
              <a:off x="6852963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87"/>
            <p:cNvSpPr/>
            <p:nvPr/>
          </p:nvSpPr>
          <p:spPr>
            <a:xfrm rot="5400000">
              <a:off x="6852963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87"/>
            <p:cNvSpPr/>
            <p:nvPr/>
          </p:nvSpPr>
          <p:spPr>
            <a:xfrm rot="5400000">
              <a:off x="6730170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87"/>
            <p:cNvSpPr/>
            <p:nvPr/>
          </p:nvSpPr>
          <p:spPr>
            <a:xfrm rot="5400000">
              <a:off x="6730170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87"/>
            <p:cNvSpPr/>
            <p:nvPr/>
          </p:nvSpPr>
          <p:spPr>
            <a:xfrm rot="5400000">
              <a:off x="6607377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87"/>
            <p:cNvSpPr/>
            <p:nvPr/>
          </p:nvSpPr>
          <p:spPr>
            <a:xfrm rot="5400000">
              <a:off x="6607377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87"/>
            <p:cNvSpPr/>
            <p:nvPr/>
          </p:nvSpPr>
          <p:spPr>
            <a:xfrm rot="5400000">
              <a:off x="6484584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87"/>
            <p:cNvSpPr/>
            <p:nvPr/>
          </p:nvSpPr>
          <p:spPr>
            <a:xfrm rot="5400000">
              <a:off x="6484584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87"/>
            <p:cNvSpPr/>
            <p:nvPr/>
          </p:nvSpPr>
          <p:spPr>
            <a:xfrm rot="5400000">
              <a:off x="6361791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87"/>
            <p:cNvSpPr/>
            <p:nvPr/>
          </p:nvSpPr>
          <p:spPr>
            <a:xfrm rot="5400000">
              <a:off x="6361791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87"/>
            <p:cNvSpPr/>
            <p:nvPr/>
          </p:nvSpPr>
          <p:spPr>
            <a:xfrm rot="5400000">
              <a:off x="6238998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87"/>
            <p:cNvSpPr/>
            <p:nvPr/>
          </p:nvSpPr>
          <p:spPr>
            <a:xfrm rot="5400000">
              <a:off x="6238998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87"/>
            <p:cNvSpPr/>
            <p:nvPr/>
          </p:nvSpPr>
          <p:spPr>
            <a:xfrm rot="5400000">
              <a:off x="6117941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87"/>
            <p:cNvSpPr/>
            <p:nvPr/>
          </p:nvSpPr>
          <p:spPr>
            <a:xfrm rot="5400000">
              <a:off x="6117941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87"/>
            <p:cNvSpPr/>
            <p:nvPr/>
          </p:nvSpPr>
          <p:spPr>
            <a:xfrm rot="5400000">
              <a:off x="5995148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87"/>
            <p:cNvSpPr/>
            <p:nvPr/>
          </p:nvSpPr>
          <p:spPr>
            <a:xfrm rot="5400000">
              <a:off x="5995148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87"/>
            <p:cNvSpPr/>
            <p:nvPr/>
          </p:nvSpPr>
          <p:spPr>
            <a:xfrm rot="5400000">
              <a:off x="5872355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87"/>
            <p:cNvSpPr/>
            <p:nvPr/>
          </p:nvSpPr>
          <p:spPr>
            <a:xfrm rot="5400000">
              <a:off x="5872355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87"/>
            <p:cNvSpPr/>
            <p:nvPr/>
          </p:nvSpPr>
          <p:spPr>
            <a:xfrm rot="5400000">
              <a:off x="5749562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87"/>
            <p:cNvSpPr/>
            <p:nvPr/>
          </p:nvSpPr>
          <p:spPr>
            <a:xfrm rot="5400000">
              <a:off x="5749562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87"/>
            <p:cNvSpPr/>
            <p:nvPr/>
          </p:nvSpPr>
          <p:spPr>
            <a:xfrm rot="5400000">
              <a:off x="5626753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87"/>
            <p:cNvSpPr/>
            <p:nvPr/>
          </p:nvSpPr>
          <p:spPr>
            <a:xfrm rot="5400000">
              <a:off x="5626753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87"/>
            <p:cNvSpPr/>
            <p:nvPr/>
          </p:nvSpPr>
          <p:spPr>
            <a:xfrm rot="5400000">
              <a:off x="5503960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87"/>
            <p:cNvSpPr/>
            <p:nvPr/>
          </p:nvSpPr>
          <p:spPr>
            <a:xfrm rot="5400000">
              <a:off x="5503960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87"/>
            <p:cNvSpPr/>
            <p:nvPr/>
          </p:nvSpPr>
          <p:spPr>
            <a:xfrm rot="5400000">
              <a:off x="5381167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87"/>
            <p:cNvSpPr/>
            <p:nvPr/>
          </p:nvSpPr>
          <p:spPr>
            <a:xfrm rot="5400000">
              <a:off x="5381167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87"/>
            <p:cNvSpPr/>
            <p:nvPr/>
          </p:nvSpPr>
          <p:spPr>
            <a:xfrm rot="5400000">
              <a:off x="5258374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87"/>
            <p:cNvSpPr/>
            <p:nvPr/>
          </p:nvSpPr>
          <p:spPr>
            <a:xfrm rot="5400000">
              <a:off x="5258374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87"/>
            <p:cNvSpPr/>
            <p:nvPr/>
          </p:nvSpPr>
          <p:spPr>
            <a:xfrm rot="5400000">
              <a:off x="5135582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87"/>
            <p:cNvSpPr/>
            <p:nvPr/>
          </p:nvSpPr>
          <p:spPr>
            <a:xfrm rot="5400000">
              <a:off x="5135582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87"/>
            <p:cNvSpPr/>
            <p:nvPr/>
          </p:nvSpPr>
          <p:spPr>
            <a:xfrm rot="5400000">
              <a:off x="5012789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87"/>
            <p:cNvSpPr/>
            <p:nvPr/>
          </p:nvSpPr>
          <p:spPr>
            <a:xfrm rot="5400000">
              <a:off x="5012789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9">
  <p:cSld name="CUSTOM_19"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88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0" name="Google Shape;3490;p88"/>
          <p:cNvSpPr/>
          <p:nvPr/>
        </p:nvSpPr>
        <p:spPr>
          <a:xfrm>
            <a:off x="702150" y="445025"/>
            <a:ext cx="7739700" cy="572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1" name="Google Shape;3491;p88"/>
          <p:cNvSpPr txBox="1"/>
          <p:nvPr>
            <p:ph type="title"/>
          </p:nvPr>
        </p:nvSpPr>
        <p:spPr>
          <a:xfrm>
            <a:off x="720000" y="445025"/>
            <a:ext cx="77397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8">
  <p:cSld name="CUSTOM_18">
    <p:spTree>
      <p:nvGrpSpPr>
        <p:cNvPr id="3492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p89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4" name="Google Shape;3494;p89"/>
          <p:cNvSpPr/>
          <p:nvPr/>
        </p:nvSpPr>
        <p:spPr>
          <a:xfrm>
            <a:off x="702150" y="445025"/>
            <a:ext cx="7739700" cy="572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5" name="Google Shape;3495;p89"/>
          <p:cNvSpPr txBox="1"/>
          <p:nvPr>
            <p:ph type="title"/>
          </p:nvPr>
        </p:nvSpPr>
        <p:spPr>
          <a:xfrm>
            <a:off x="720000" y="445025"/>
            <a:ext cx="77397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94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8" name="Google Shape;3498;p94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9" name="Google Shape;3499;p94"/>
          <p:cNvSpPr/>
          <p:nvPr/>
        </p:nvSpPr>
        <p:spPr>
          <a:xfrm>
            <a:off x="720000" y="540000"/>
            <a:ext cx="7704000" cy="6369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Google Shape;3500;p94"/>
          <p:cNvSpPr/>
          <p:nvPr/>
        </p:nvSpPr>
        <p:spPr>
          <a:xfrm>
            <a:off x="720000" y="1176900"/>
            <a:ext cx="7704000" cy="3426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1" name="Google Shape;3501;p94"/>
          <p:cNvSpPr/>
          <p:nvPr/>
        </p:nvSpPr>
        <p:spPr>
          <a:xfrm>
            <a:off x="720000" y="1176900"/>
            <a:ext cx="2426700" cy="496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2" name="Google Shape;3502;p94"/>
          <p:cNvSpPr/>
          <p:nvPr/>
        </p:nvSpPr>
        <p:spPr>
          <a:xfrm>
            <a:off x="3146700" y="1176900"/>
            <a:ext cx="5277300" cy="496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3" name="Google Shape;3503;p94"/>
          <p:cNvSpPr txBox="1"/>
          <p:nvPr>
            <p:ph type="title"/>
          </p:nvPr>
        </p:nvSpPr>
        <p:spPr>
          <a:xfrm>
            <a:off x="720000" y="540000"/>
            <a:ext cx="7704000" cy="6369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4" name="Google Shape;3504;p94"/>
          <p:cNvSpPr/>
          <p:nvPr/>
        </p:nvSpPr>
        <p:spPr>
          <a:xfrm flipH="1">
            <a:off x="7952151" y="22515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5" name="Google Shape;3505;p94"/>
          <p:cNvSpPr/>
          <p:nvPr/>
        </p:nvSpPr>
        <p:spPr>
          <a:xfrm>
            <a:off x="1186483" y="1678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95"/>
          <p:cNvSpPr/>
          <p:nvPr/>
        </p:nvSpPr>
        <p:spPr>
          <a:xfrm>
            <a:off x="491250" y="699875"/>
            <a:ext cx="7739700" cy="572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8" name="Google Shape;3508;p95"/>
          <p:cNvSpPr/>
          <p:nvPr/>
        </p:nvSpPr>
        <p:spPr>
          <a:xfrm>
            <a:off x="4755675" y="2516300"/>
            <a:ext cx="3091500" cy="1801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9" name="Google Shape;3509;p95"/>
          <p:cNvSpPr/>
          <p:nvPr/>
        </p:nvSpPr>
        <p:spPr>
          <a:xfrm>
            <a:off x="947025" y="2516300"/>
            <a:ext cx="3132600" cy="18012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0" name="Google Shape;3510;p95"/>
          <p:cNvSpPr/>
          <p:nvPr/>
        </p:nvSpPr>
        <p:spPr>
          <a:xfrm>
            <a:off x="1110152" y="2367375"/>
            <a:ext cx="3132600" cy="1801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1" name="Google Shape;3511;p95"/>
          <p:cNvSpPr/>
          <p:nvPr/>
        </p:nvSpPr>
        <p:spPr>
          <a:xfrm>
            <a:off x="4914050" y="2367375"/>
            <a:ext cx="3091500" cy="1801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Google Shape;3512;p95"/>
          <p:cNvSpPr/>
          <p:nvPr/>
        </p:nvSpPr>
        <p:spPr>
          <a:xfrm>
            <a:off x="1255142" y="2150250"/>
            <a:ext cx="3171000" cy="527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3" name="Google Shape;3513;p95"/>
          <p:cNvSpPr/>
          <p:nvPr/>
        </p:nvSpPr>
        <p:spPr>
          <a:xfrm>
            <a:off x="5017425" y="2150250"/>
            <a:ext cx="3171000" cy="527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p95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5" name="Google Shape;3515;p95"/>
          <p:cNvSpPr/>
          <p:nvPr/>
        </p:nvSpPr>
        <p:spPr>
          <a:xfrm>
            <a:off x="720000" y="445025"/>
            <a:ext cx="7739700" cy="572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p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7" name="Google Shape;3517;p95"/>
          <p:cNvSpPr txBox="1"/>
          <p:nvPr>
            <p:ph idx="2" type="title"/>
          </p:nvPr>
        </p:nvSpPr>
        <p:spPr>
          <a:xfrm>
            <a:off x="1255143" y="2156400"/>
            <a:ext cx="3171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044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18" name="Google Shape;3518;p95"/>
          <p:cNvSpPr txBox="1"/>
          <p:nvPr>
            <p:ph idx="1" type="subTitle"/>
          </p:nvPr>
        </p:nvSpPr>
        <p:spPr>
          <a:xfrm>
            <a:off x="1255142" y="2671701"/>
            <a:ext cx="3171000" cy="1305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9" name="Google Shape;3519;p95"/>
          <p:cNvSpPr txBox="1"/>
          <p:nvPr>
            <p:ph idx="3" type="title"/>
          </p:nvPr>
        </p:nvSpPr>
        <p:spPr>
          <a:xfrm>
            <a:off x="5017400" y="2156400"/>
            <a:ext cx="3171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11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20" name="Google Shape;3520;p95"/>
          <p:cNvSpPr txBox="1"/>
          <p:nvPr>
            <p:ph idx="4" type="subTitle"/>
          </p:nvPr>
        </p:nvSpPr>
        <p:spPr>
          <a:xfrm>
            <a:off x="5017449" y="2671719"/>
            <a:ext cx="3171000" cy="1305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1" name="Google Shape;3521;p95"/>
          <p:cNvSpPr/>
          <p:nvPr/>
        </p:nvSpPr>
        <p:spPr>
          <a:xfrm flipH="1">
            <a:off x="8133976" y="4706225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Google Shape;3522;p95"/>
          <p:cNvSpPr/>
          <p:nvPr/>
        </p:nvSpPr>
        <p:spPr>
          <a:xfrm>
            <a:off x="143983" y="1409422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p96"/>
          <p:cNvSpPr/>
          <p:nvPr/>
        </p:nvSpPr>
        <p:spPr>
          <a:xfrm>
            <a:off x="491250" y="699875"/>
            <a:ext cx="7739700" cy="572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5" name="Google Shape;3525;p96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Google Shape;3526;p96"/>
          <p:cNvSpPr/>
          <p:nvPr/>
        </p:nvSpPr>
        <p:spPr>
          <a:xfrm>
            <a:off x="720000" y="445025"/>
            <a:ext cx="7739700" cy="572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Google Shape;3527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8" name="Google Shape;3528;p96"/>
          <p:cNvSpPr/>
          <p:nvPr/>
        </p:nvSpPr>
        <p:spPr>
          <a:xfrm flipH="1">
            <a:off x="8070526" y="10750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9" name="Google Shape;3529;p96"/>
          <p:cNvSpPr/>
          <p:nvPr/>
        </p:nvSpPr>
        <p:spPr>
          <a:xfrm>
            <a:off x="191883" y="148333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30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p97"/>
          <p:cNvSpPr/>
          <p:nvPr/>
        </p:nvSpPr>
        <p:spPr>
          <a:xfrm>
            <a:off x="3786775" y="815450"/>
            <a:ext cx="4580700" cy="4168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2" name="Google Shape;3532;p97"/>
          <p:cNvSpPr/>
          <p:nvPr/>
        </p:nvSpPr>
        <p:spPr>
          <a:xfrm>
            <a:off x="4018052" y="630775"/>
            <a:ext cx="4580700" cy="4168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3" name="Google Shape;3533;p97"/>
          <p:cNvSpPr/>
          <p:nvPr/>
        </p:nvSpPr>
        <p:spPr>
          <a:xfrm>
            <a:off x="4192125" y="540000"/>
            <a:ext cx="4646700" cy="3783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4" name="Google Shape;3534;p97"/>
          <p:cNvSpPr/>
          <p:nvPr/>
        </p:nvSpPr>
        <p:spPr>
          <a:xfrm>
            <a:off x="4192125" y="4323325"/>
            <a:ext cx="4646700" cy="279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5" name="Google Shape;3535;p97"/>
          <p:cNvSpPr txBox="1"/>
          <p:nvPr>
            <p:ph type="title"/>
          </p:nvPr>
        </p:nvSpPr>
        <p:spPr>
          <a:xfrm>
            <a:off x="4419400" y="540000"/>
            <a:ext cx="4419300" cy="37833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/>
          <p:nvPr/>
        </p:nvSpPr>
        <p:spPr>
          <a:xfrm>
            <a:off x="1300600" y="1261054"/>
            <a:ext cx="5924100" cy="3027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8"/>
          <p:cNvSpPr/>
          <p:nvPr/>
        </p:nvSpPr>
        <p:spPr>
          <a:xfrm>
            <a:off x="1464026" y="1118350"/>
            <a:ext cx="5902800" cy="3014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8"/>
          <p:cNvSpPr/>
          <p:nvPr/>
        </p:nvSpPr>
        <p:spPr>
          <a:xfrm>
            <a:off x="1631551" y="1790895"/>
            <a:ext cx="5880900" cy="2149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8"/>
          <p:cNvSpPr/>
          <p:nvPr/>
        </p:nvSpPr>
        <p:spPr>
          <a:xfrm>
            <a:off x="1631550" y="863397"/>
            <a:ext cx="5880900" cy="92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8"/>
          <p:cNvSpPr txBox="1"/>
          <p:nvPr>
            <p:ph type="title"/>
          </p:nvPr>
        </p:nvSpPr>
        <p:spPr>
          <a:xfrm>
            <a:off x="1631550" y="863400"/>
            <a:ext cx="5880900" cy="9273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1" name="Google Shape;411;p58"/>
          <p:cNvSpPr txBox="1"/>
          <p:nvPr>
            <p:ph idx="1" type="subTitle"/>
          </p:nvPr>
        </p:nvSpPr>
        <p:spPr>
          <a:xfrm>
            <a:off x="2263500" y="1779975"/>
            <a:ext cx="4617000" cy="21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2" name="Google Shape;412;p58"/>
          <p:cNvGrpSpPr/>
          <p:nvPr/>
        </p:nvGrpSpPr>
        <p:grpSpPr>
          <a:xfrm>
            <a:off x="568770" y="4399788"/>
            <a:ext cx="500507" cy="157674"/>
            <a:chOff x="1489842" y="2250175"/>
            <a:chExt cx="4263261" cy="1343050"/>
          </a:xfrm>
        </p:grpSpPr>
        <p:sp>
          <p:nvSpPr>
            <p:cNvPr id="413" name="Google Shape;413;p58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8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58"/>
          <p:cNvSpPr/>
          <p:nvPr/>
        </p:nvSpPr>
        <p:spPr>
          <a:xfrm flipH="1">
            <a:off x="8022488" y="460350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8"/>
          <p:cNvSpPr/>
          <p:nvPr/>
        </p:nvSpPr>
        <p:spPr>
          <a:xfrm>
            <a:off x="417508" y="3069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98"/>
          <p:cNvSpPr/>
          <p:nvPr/>
        </p:nvSpPr>
        <p:spPr>
          <a:xfrm>
            <a:off x="714165" y="1012740"/>
            <a:ext cx="7042800" cy="3599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8" name="Google Shape;3538;p98"/>
          <p:cNvSpPr/>
          <p:nvPr/>
        </p:nvSpPr>
        <p:spPr>
          <a:xfrm>
            <a:off x="908449" y="843092"/>
            <a:ext cx="7017300" cy="3583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9" name="Google Shape;3539;p98"/>
          <p:cNvSpPr/>
          <p:nvPr/>
        </p:nvSpPr>
        <p:spPr>
          <a:xfrm>
            <a:off x="1107606" y="1642622"/>
            <a:ext cx="6991200" cy="2555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0" name="Google Shape;3540;p98"/>
          <p:cNvSpPr txBox="1"/>
          <p:nvPr>
            <p:ph idx="1" type="subTitle"/>
          </p:nvPr>
        </p:nvSpPr>
        <p:spPr>
          <a:xfrm>
            <a:off x="2263500" y="1779975"/>
            <a:ext cx="4617000" cy="21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1" name="Google Shape;3541;p98"/>
          <p:cNvSpPr/>
          <p:nvPr/>
        </p:nvSpPr>
        <p:spPr>
          <a:xfrm>
            <a:off x="1107604" y="540000"/>
            <a:ext cx="6991200" cy="1102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2" name="Google Shape;3542;p98"/>
          <p:cNvSpPr txBox="1"/>
          <p:nvPr>
            <p:ph type="title"/>
          </p:nvPr>
        </p:nvSpPr>
        <p:spPr>
          <a:xfrm>
            <a:off x="1631425" y="863400"/>
            <a:ext cx="5880900" cy="9273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43" name="Google Shape;3543;p98"/>
          <p:cNvGrpSpPr/>
          <p:nvPr/>
        </p:nvGrpSpPr>
        <p:grpSpPr>
          <a:xfrm>
            <a:off x="219495" y="539988"/>
            <a:ext cx="500507" cy="157674"/>
            <a:chOff x="1489842" y="2250175"/>
            <a:chExt cx="4263261" cy="1343050"/>
          </a:xfrm>
        </p:grpSpPr>
        <p:sp>
          <p:nvSpPr>
            <p:cNvPr id="3544" name="Google Shape;3544;p98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98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6" name="Google Shape;3546;p98"/>
          <p:cNvSpPr/>
          <p:nvPr/>
        </p:nvSpPr>
        <p:spPr>
          <a:xfrm>
            <a:off x="8246033" y="3069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99"/>
          <p:cNvSpPr/>
          <p:nvPr/>
        </p:nvSpPr>
        <p:spPr>
          <a:xfrm>
            <a:off x="352275" y="815450"/>
            <a:ext cx="3699300" cy="4168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Google Shape;3549;p99"/>
          <p:cNvSpPr/>
          <p:nvPr/>
        </p:nvSpPr>
        <p:spPr>
          <a:xfrm>
            <a:off x="539050" y="630775"/>
            <a:ext cx="3699300" cy="416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0" name="Google Shape;3550;p99"/>
          <p:cNvSpPr/>
          <p:nvPr/>
        </p:nvSpPr>
        <p:spPr>
          <a:xfrm>
            <a:off x="720000" y="540000"/>
            <a:ext cx="3699300" cy="378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1" name="Google Shape;3551;p99"/>
          <p:cNvSpPr/>
          <p:nvPr/>
        </p:nvSpPr>
        <p:spPr>
          <a:xfrm>
            <a:off x="720000" y="4323325"/>
            <a:ext cx="3699300" cy="2799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2" name="Google Shape;3552;p99"/>
          <p:cNvSpPr txBox="1"/>
          <p:nvPr>
            <p:ph type="title"/>
          </p:nvPr>
        </p:nvSpPr>
        <p:spPr>
          <a:xfrm>
            <a:off x="720000" y="540000"/>
            <a:ext cx="3699300" cy="37833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p100"/>
          <p:cNvSpPr/>
          <p:nvPr/>
        </p:nvSpPr>
        <p:spPr>
          <a:xfrm>
            <a:off x="1300600" y="773150"/>
            <a:ext cx="5924100" cy="128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5" name="Google Shape;3555;p100"/>
          <p:cNvSpPr/>
          <p:nvPr/>
        </p:nvSpPr>
        <p:spPr>
          <a:xfrm>
            <a:off x="1464025" y="537875"/>
            <a:ext cx="5902800" cy="1368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6" name="Google Shape;3556;p100"/>
          <p:cNvSpPr/>
          <p:nvPr/>
        </p:nvSpPr>
        <p:spPr>
          <a:xfrm>
            <a:off x="1631550" y="220950"/>
            <a:ext cx="5924100" cy="1511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Google Shape;3557;p100"/>
          <p:cNvSpPr txBox="1"/>
          <p:nvPr>
            <p:ph hasCustomPrompt="1" type="title"/>
          </p:nvPr>
        </p:nvSpPr>
        <p:spPr>
          <a:xfrm>
            <a:off x="1653000" y="222000"/>
            <a:ext cx="5902800" cy="1510200"/>
          </a:xfrm>
          <a:prstGeom prst="rect">
            <a:avLst/>
          </a:prstGeom>
          <a:noFill/>
          <a:ln>
            <a:noFill/>
          </a:ln>
          <a:effectLst>
            <a:outerShdw rotWithShape="0" algn="bl" dir="10140000" dist="19050">
              <a:schemeClr val="lt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58" name="Google Shape;3558;p100"/>
          <p:cNvSpPr/>
          <p:nvPr/>
        </p:nvSpPr>
        <p:spPr>
          <a:xfrm>
            <a:off x="1300600" y="2695450"/>
            <a:ext cx="5924100" cy="2066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9" name="Google Shape;3559;p100"/>
          <p:cNvSpPr/>
          <p:nvPr/>
        </p:nvSpPr>
        <p:spPr>
          <a:xfrm>
            <a:off x="1464025" y="2457050"/>
            <a:ext cx="5902800" cy="2149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0" name="Google Shape;3560;p100"/>
          <p:cNvSpPr/>
          <p:nvPr/>
        </p:nvSpPr>
        <p:spPr>
          <a:xfrm>
            <a:off x="1631551" y="2264045"/>
            <a:ext cx="5880900" cy="2149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1" name="Google Shape;3561;p100"/>
          <p:cNvSpPr txBox="1"/>
          <p:nvPr>
            <p:ph idx="1" type="subTitle"/>
          </p:nvPr>
        </p:nvSpPr>
        <p:spPr>
          <a:xfrm>
            <a:off x="2263500" y="2253125"/>
            <a:ext cx="4617000" cy="21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2" name="Google Shape;3562;p100"/>
          <p:cNvSpPr/>
          <p:nvPr/>
        </p:nvSpPr>
        <p:spPr>
          <a:xfrm flipH="1">
            <a:off x="318476" y="226405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Google Shape;3563;p100"/>
          <p:cNvSpPr/>
          <p:nvPr/>
        </p:nvSpPr>
        <p:spPr>
          <a:xfrm>
            <a:off x="7555808" y="19064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9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9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9"/>
          <p:cNvSpPr/>
          <p:nvPr/>
        </p:nvSpPr>
        <p:spPr>
          <a:xfrm>
            <a:off x="720000" y="540000"/>
            <a:ext cx="5119500" cy="636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9"/>
          <p:cNvSpPr/>
          <p:nvPr/>
        </p:nvSpPr>
        <p:spPr>
          <a:xfrm>
            <a:off x="720000" y="2581105"/>
            <a:ext cx="4879500" cy="636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9"/>
          <p:cNvSpPr/>
          <p:nvPr/>
        </p:nvSpPr>
        <p:spPr>
          <a:xfrm>
            <a:off x="720000" y="1177000"/>
            <a:ext cx="5119500" cy="3426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9"/>
          <p:cNvSpPr/>
          <p:nvPr/>
        </p:nvSpPr>
        <p:spPr>
          <a:xfrm>
            <a:off x="5839500" y="540000"/>
            <a:ext cx="1254000" cy="112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9"/>
          <p:cNvSpPr/>
          <p:nvPr/>
        </p:nvSpPr>
        <p:spPr>
          <a:xfrm>
            <a:off x="7093741" y="540000"/>
            <a:ext cx="1330200" cy="1354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9"/>
          <p:cNvSpPr/>
          <p:nvPr/>
        </p:nvSpPr>
        <p:spPr>
          <a:xfrm>
            <a:off x="7093741" y="1894443"/>
            <a:ext cx="1330200" cy="13545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9"/>
          <p:cNvSpPr/>
          <p:nvPr/>
        </p:nvSpPr>
        <p:spPr>
          <a:xfrm>
            <a:off x="7093741" y="3248887"/>
            <a:ext cx="1330200" cy="1354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9"/>
          <p:cNvSpPr/>
          <p:nvPr/>
        </p:nvSpPr>
        <p:spPr>
          <a:xfrm>
            <a:off x="5839500" y="1660326"/>
            <a:ext cx="1254000" cy="2943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9"/>
          <p:cNvSpPr txBox="1"/>
          <p:nvPr>
            <p:ph type="title"/>
          </p:nvPr>
        </p:nvSpPr>
        <p:spPr>
          <a:xfrm>
            <a:off x="720000" y="540000"/>
            <a:ext cx="5119500" cy="6369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9" name="Google Shape;429;p59"/>
          <p:cNvGrpSpPr/>
          <p:nvPr/>
        </p:nvGrpSpPr>
        <p:grpSpPr>
          <a:xfrm>
            <a:off x="8423995" y="4669663"/>
            <a:ext cx="500507" cy="157674"/>
            <a:chOff x="1489842" y="2250175"/>
            <a:chExt cx="4263261" cy="1343050"/>
          </a:xfrm>
        </p:grpSpPr>
        <p:sp>
          <p:nvSpPr>
            <p:cNvPr id="430" name="Google Shape;430;p59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9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59"/>
          <p:cNvSpPr/>
          <p:nvPr/>
        </p:nvSpPr>
        <p:spPr>
          <a:xfrm>
            <a:off x="225008" y="18933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0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0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0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0"/>
          <p:cNvSpPr/>
          <p:nvPr/>
        </p:nvSpPr>
        <p:spPr>
          <a:xfrm>
            <a:off x="720000" y="2917275"/>
            <a:ext cx="2283300" cy="1406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0"/>
          <p:cNvSpPr/>
          <p:nvPr/>
        </p:nvSpPr>
        <p:spPr>
          <a:xfrm>
            <a:off x="720000" y="540000"/>
            <a:ext cx="2283300" cy="237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0"/>
          <p:cNvSpPr txBox="1"/>
          <p:nvPr>
            <p:ph type="title"/>
          </p:nvPr>
        </p:nvSpPr>
        <p:spPr>
          <a:xfrm>
            <a:off x="720000" y="540000"/>
            <a:ext cx="22833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1" name="Google Shape;441;p60"/>
          <p:cNvGrpSpPr/>
          <p:nvPr/>
        </p:nvGrpSpPr>
        <p:grpSpPr>
          <a:xfrm>
            <a:off x="8423995" y="4798963"/>
            <a:ext cx="500507" cy="157674"/>
            <a:chOff x="1489842" y="2250175"/>
            <a:chExt cx="4263261" cy="1343050"/>
          </a:xfrm>
        </p:grpSpPr>
        <p:sp>
          <p:nvSpPr>
            <p:cNvPr id="442" name="Google Shape;442;p60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0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60"/>
          <p:cNvSpPr/>
          <p:nvPr/>
        </p:nvSpPr>
        <p:spPr>
          <a:xfrm flipH="1">
            <a:off x="150133" y="15725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/>
          <p:nvPr/>
        </p:nvSpPr>
        <p:spPr>
          <a:xfrm>
            <a:off x="283025" y="921025"/>
            <a:ext cx="7764600" cy="4120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1"/>
          <p:cNvSpPr/>
          <p:nvPr/>
        </p:nvSpPr>
        <p:spPr>
          <a:xfrm>
            <a:off x="495325" y="726925"/>
            <a:ext cx="7739100" cy="41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1"/>
          <p:cNvSpPr/>
          <p:nvPr/>
        </p:nvSpPr>
        <p:spPr>
          <a:xfrm>
            <a:off x="720000" y="540000"/>
            <a:ext cx="7704000" cy="6369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1"/>
          <p:cNvSpPr/>
          <p:nvPr/>
        </p:nvSpPr>
        <p:spPr>
          <a:xfrm>
            <a:off x="2372075" y="1177000"/>
            <a:ext cx="6051900" cy="3426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1"/>
          <p:cNvSpPr/>
          <p:nvPr/>
        </p:nvSpPr>
        <p:spPr>
          <a:xfrm>
            <a:off x="720000" y="1177000"/>
            <a:ext cx="1690500" cy="269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1"/>
          <p:cNvSpPr/>
          <p:nvPr/>
        </p:nvSpPr>
        <p:spPr>
          <a:xfrm>
            <a:off x="1877997" y="3875500"/>
            <a:ext cx="532500" cy="727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1"/>
          <p:cNvSpPr/>
          <p:nvPr/>
        </p:nvSpPr>
        <p:spPr>
          <a:xfrm>
            <a:off x="720000" y="3875500"/>
            <a:ext cx="1158000" cy="727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1"/>
          <p:cNvSpPr/>
          <p:nvPr/>
        </p:nvSpPr>
        <p:spPr>
          <a:xfrm>
            <a:off x="78907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1"/>
          <p:cNvSpPr/>
          <p:nvPr/>
        </p:nvSpPr>
        <p:spPr>
          <a:xfrm>
            <a:off x="90560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1"/>
          <p:cNvSpPr/>
          <p:nvPr/>
        </p:nvSpPr>
        <p:spPr>
          <a:xfrm>
            <a:off x="102212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1"/>
          <p:cNvSpPr/>
          <p:nvPr/>
        </p:nvSpPr>
        <p:spPr>
          <a:xfrm>
            <a:off x="113865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1"/>
          <p:cNvSpPr/>
          <p:nvPr/>
        </p:nvSpPr>
        <p:spPr>
          <a:xfrm>
            <a:off x="125517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1"/>
          <p:cNvSpPr/>
          <p:nvPr/>
        </p:nvSpPr>
        <p:spPr>
          <a:xfrm>
            <a:off x="137170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1"/>
          <p:cNvSpPr/>
          <p:nvPr/>
        </p:nvSpPr>
        <p:spPr>
          <a:xfrm>
            <a:off x="148822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1"/>
          <p:cNvSpPr/>
          <p:nvPr/>
        </p:nvSpPr>
        <p:spPr>
          <a:xfrm>
            <a:off x="160475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1"/>
          <p:cNvSpPr/>
          <p:nvPr/>
        </p:nvSpPr>
        <p:spPr>
          <a:xfrm>
            <a:off x="172127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1"/>
          <p:cNvSpPr/>
          <p:nvPr/>
        </p:nvSpPr>
        <p:spPr>
          <a:xfrm>
            <a:off x="183780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1"/>
          <p:cNvSpPr/>
          <p:nvPr/>
        </p:nvSpPr>
        <p:spPr>
          <a:xfrm>
            <a:off x="78907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1"/>
          <p:cNvSpPr/>
          <p:nvPr/>
        </p:nvSpPr>
        <p:spPr>
          <a:xfrm>
            <a:off x="90560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1"/>
          <p:cNvSpPr/>
          <p:nvPr/>
        </p:nvSpPr>
        <p:spPr>
          <a:xfrm>
            <a:off x="102212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1"/>
          <p:cNvSpPr/>
          <p:nvPr/>
        </p:nvSpPr>
        <p:spPr>
          <a:xfrm>
            <a:off x="113865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1"/>
          <p:cNvSpPr/>
          <p:nvPr/>
        </p:nvSpPr>
        <p:spPr>
          <a:xfrm>
            <a:off x="125517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1"/>
          <p:cNvSpPr/>
          <p:nvPr/>
        </p:nvSpPr>
        <p:spPr>
          <a:xfrm>
            <a:off x="137170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1"/>
          <p:cNvSpPr/>
          <p:nvPr/>
        </p:nvSpPr>
        <p:spPr>
          <a:xfrm>
            <a:off x="148822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1"/>
          <p:cNvSpPr/>
          <p:nvPr/>
        </p:nvSpPr>
        <p:spPr>
          <a:xfrm>
            <a:off x="160475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1"/>
          <p:cNvSpPr/>
          <p:nvPr/>
        </p:nvSpPr>
        <p:spPr>
          <a:xfrm>
            <a:off x="172127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1"/>
          <p:cNvSpPr/>
          <p:nvPr/>
        </p:nvSpPr>
        <p:spPr>
          <a:xfrm>
            <a:off x="183780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/>
          <p:nvPr/>
        </p:nvSpPr>
        <p:spPr>
          <a:xfrm>
            <a:off x="78907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1"/>
          <p:cNvSpPr/>
          <p:nvPr/>
        </p:nvSpPr>
        <p:spPr>
          <a:xfrm>
            <a:off x="90560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1"/>
          <p:cNvSpPr/>
          <p:nvPr/>
        </p:nvSpPr>
        <p:spPr>
          <a:xfrm>
            <a:off x="102212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1"/>
          <p:cNvSpPr/>
          <p:nvPr/>
        </p:nvSpPr>
        <p:spPr>
          <a:xfrm>
            <a:off x="113865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1"/>
          <p:cNvSpPr/>
          <p:nvPr/>
        </p:nvSpPr>
        <p:spPr>
          <a:xfrm>
            <a:off x="125517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1"/>
          <p:cNvSpPr/>
          <p:nvPr/>
        </p:nvSpPr>
        <p:spPr>
          <a:xfrm>
            <a:off x="137170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1"/>
          <p:cNvSpPr/>
          <p:nvPr/>
        </p:nvSpPr>
        <p:spPr>
          <a:xfrm>
            <a:off x="148822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1"/>
          <p:cNvSpPr/>
          <p:nvPr/>
        </p:nvSpPr>
        <p:spPr>
          <a:xfrm>
            <a:off x="160475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1"/>
          <p:cNvSpPr/>
          <p:nvPr/>
        </p:nvSpPr>
        <p:spPr>
          <a:xfrm>
            <a:off x="172127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183780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1"/>
          <p:cNvSpPr/>
          <p:nvPr/>
        </p:nvSpPr>
        <p:spPr>
          <a:xfrm>
            <a:off x="78907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1"/>
          <p:cNvSpPr/>
          <p:nvPr/>
        </p:nvSpPr>
        <p:spPr>
          <a:xfrm>
            <a:off x="90560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1"/>
          <p:cNvSpPr/>
          <p:nvPr/>
        </p:nvSpPr>
        <p:spPr>
          <a:xfrm>
            <a:off x="102212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1"/>
          <p:cNvSpPr/>
          <p:nvPr/>
        </p:nvSpPr>
        <p:spPr>
          <a:xfrm>
            <a:off x="113865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1"/>
          <p:cNvSpPr/>
          <p:nvPr/>
        </p:nvSpPr>
        <p:spPr>
          <a:xfrm>
            <a:off x="125517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1"/>
          <p:cNvSpPr/>
          <p:nvPr/>
        </p:nvSpPr>
        <p:spPr>
          <a:xfrm>
            <a:off x="137170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1"/>
          <p:cNvSpPr/>
          <p:nvPr/>
        </p:nvSpPr>
        <p:spPr>
          <a:xfrm>
            <a:off x="148822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1"/>
          <p:cNvSpPr/>
          <p:nvPr/>
        </p:nvSpPr>
        <p:spPr>
          <a:xfrm>
            <a:off x="160475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172127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183780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78907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90560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1"/>
          <p:cNvSpPr/>
          <p:nvPr/>
        </p:nvSpPr>
        <p:spPr>
          <a:xfrm>
            <a:off x="102212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1"/>
          <p:cNvSpPr/>
          <p:nvPr/>
        </p:nvSpPr>
        <p:spPr>
          <a:xfrm>
            <a:off x="113865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1"/>
          <p:cNvSpPr/>
          <p:nvPr/>
        </p:nvSpPr>
        <p:spPr>
          <a:xfrm>
            <a:off x="125517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1"/>
          <p:cNvSpPr/>
          <p:nvPr/>
        </p:nvSpPr>
        <p:spPr>
          <a:xfrm>
            <a:off x="137170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1"/>
          <p:cNvSpPr/>
          <p:nvPr/>
        </p:nvSpPr>
        <p:spPr>
          <a:xfrm>
            <a:off x="148822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1"/>
          <p:cNvSpPr/>
          <p:nvPr/>
        </p:nvSpPr>
        <p:spPr>
          <a:xfrm>
            <a:off x="160475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1"/>
          <p:cNvSpPr/>
          <p:nvPr/>
        </p:nvSpPr>
        <p:spPr>
          <a:xfrm>
            <a:off x="172127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1"/>
          <p:cNvSpPr/>
          <p:nvPr/>
        </p:nvSpPr>
        <p:spPr>
          <a:xfrm>
            <a:off x="183780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1"/>
          <p:cNvSpPr/>
          <p:nvPr/>
        </p:nvSpPr>
        <p:spPr>
          <a:xfrm>
            <a:off x="78907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1"/>
          <p:cNvSpPr/>
          <p:nvPr/>
        </p:nvSpPr>
        <p:spPr>
          <a:xfrm>
            <a:off x="90560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1"/>
          <p:cNvSpPr/>
          <p:nvPr/>
        </p:nvSpPr>
        <p:spPr>
          <a:xfrm>
            <a:off x="102212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1"/>
          <p:cNvSpPr/>
          <p:nvPr/>
        </p:nvSpPr>
        <p:spPr>
          <a:xfrm>
            <a:off x="113865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1"/>
          <p:cNvSpPr/>
          <p:nvPr/>
        </p:nvSpPr>
        <p:spPr>
          <a:xfrm>
            <a:off x="125517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1"/>
          <p:cNvSpPr/>
          <p:nvPr/>
        </p:nvSpPr>
        <p:spPr>
          <a:xfrm>
            <a:off x="137170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1"/>
          <p:cNvSpPr/>
          <p:nvPr/>
        </p:nvSpPr>
        <p:spPr>
          <a:xfrm>
            <a:off x="148822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1"/>
          <p:cNvSpPr/>
          <p:nvPr/>
        </p:nvSpPr>
        <p:spPr>
          <a:xfrm>
            <a:off x="160475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1"/>
          <p:cNvSpPr/>
          <p:nvPr/>
        </p:nvSpPr>
        <p:spPr>
          <a:xfrm>
            <a:off x="172127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1"/>
          <p:cNvSpPr/>
          <p:nvPr/>
        </p:nvSpPr>
        <p:spPr>
          <a:xfrm>
            <a:off x="183780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1"/>
          <p:cNvSpPr/>
          <p:nvPr/>
        </p:nvSpPr>
        <p:spPr>
          <a:xfrm>
            <a:off x="78907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1"/>
          <p:cNvSpPr/>
          <p:nvPr/>
        </p:nvSpPr>
        <p:spPr>
          <a:xfrm>
            <a:off x="90560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1"/>
          <p:cNvSpPr/>
          <p:nvPr/>
        </p:nvSpPr>
        <p:spPr>
          <a:xfrm>
            <a:off x="102212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1"/>
          <p:cNvSpPr/>
          <p:nvPr/>
        </p:nvSpPr>
        <p:spPr>
          <a:xfrm>
            <a:off x="113865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1"/>
          <p:cNvSpPr/>
          <p:nvPr/>
        </p:nvSpPr>
        <p:spPr>
          <a:xfrm>
            <a:off x="125517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1"/>
          <p:cNvSpPr/>
          <p:nvPr/>
        </p:nvSpPr>
        <p:spPr>
          <a:xfrm>
            <a:off x="137170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1"/>
          <p:cNvSpPr/>
          <p:nvPr/>
        </p:nvSpPr>
        <p:spPr>
          <a:xfrm>
            <a:off x="148822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1"/>
          <p:cNvSpPr/>
          <p:nvPr/>
        </p:nvSpPr>
        <p:spPr>
          <a:xfrm>
            <a:off x="160475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1"/>
          <p:cNvSpPr/>
          <p:nvPr/>
        </p:nvSpPr>
        <p:spPr>
          <a:xfrm>
            <a:off x="172127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1"/>
          <p:cNvSpPr/>
          <p:nvPr/>
        </p:nvSpPr>
        <p:spPr>
          <a:xfrm>
            <a:off x="183780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1"/>
          <p:cNvSpPr/>
          <p:nvPr/>
        </p:nvSpPr>
        <p:spPr>
          <a:xfrm>
            <a:off x="78907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1"/>
          <p:cNvSpPr/>
          <p:nvPr/>
        </p:nvSpPr>
        <p:spPr>
          <a:xfrm>
            <a:off x="90560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1"/>
          <p:cNvSpPr/>
          <p:nvPr/>
        </p:nvSpPr>
        <p:spPr>
          <a:xfrm>
            <a:off x="102212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1"/>
          <p:cNvSpPr/>
          <p:nvPr/>
        </p:nvSpPr>
        <p:spPr>
          <a:xfrm>
            <a:off x="113865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1"/>
          <p:cNvSpPr/>
          <p:nvPr/>
        </p:nvSpPr>
        <p:spPr>
          <a:xfrm>
            <a:off x="125517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1"/>
          <p:cNvSpPr/>
          <p:nvPr/>
        </p:nvSpPr>
        <p:spPr>
          <a:xfrm>
            <a:off x="137170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1"/>
          <p:cNvSpPr/>
          <p:nvPr/>
        </p:nvSpPr>
        <p:spPr>
          <a:xfrm>
            <a:off x="148822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1"/>
          <p:cNvSpPr/>
          <p:nvPr/>
        </p:nvSpPr>
        <p:spPr>
          <a:xfrm>
            <a:off x="160475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1"/>
          <p:cNvSpPr/>
          <p:nvPr/>
        </p:nvSpPr>
        <p:spPr>
          <a:xfrm>
            <a:off x="172127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1"/>
          <p:cNvSpPr/>
          <p:nvPr/>
        </p:nvSpPr>
        <p:spPr>
          <a:xfrm>
            <a:off x="183780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1"/>
          <p:cNvSpPr/>
          <p:nvPr/>
        </p:nvSpPr>
        <p:spPr>
          <a:xfrm>
            <a:off x="78907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1"/>
          <p:cNvSpPr/>
          <p:nvPr/>
        </p:nvSpPr>
        <p:spPr>
          <a:xfrm>
            <a:off x="90560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1"/>
          <p:cNvSpPr/>
          <p:nvPr/>
        </p:nvSpPr>
        <p:spPr>
          <a:xfrm>
            <a:off x="102212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1"/>
          <p:cNvSpPr/>
          <p:nvPr/>
        </p:nvSpPr>
        <p:spPr>
          <a:xfrm>
            <a:off x="113865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1"/>
          <p:cNvSpPr/>
          <p:nvPr/>
        </p:nvSpPr>
        <p:spPr>
          <a:xfrm>
            <a:off x="125517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1"/>
          <p:cNvSpPr/>
          <p:nvPr/>
        </p:nvSpPr>
        <p:spPr>
          <a:xfrm>
            <a:off x="137170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1"/>
          <p:cNvSpPr/>
          <p:nvPr/>
        </p:nvSpPr>
        <p:spPr>
          <a:xfrm>
            <a:off x="148822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1"/>
          <p:cNvSpPr/>
          <p:nvPr/>
        </p:nvSpPr>
        <p:spPr>
          <a:xfrm>
            <a:off x="160475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1"/>
          <p:cNvSpPr/>
          <p:nvPr/>
        </p:nvSpPr>
        <p:spPr>
          <a:xfrm>
            <a:off x="172127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1"/>
          <p:cNvSpPr/>
          <p:nvPr/>
        </p:nvSpPr>
        <p:spPr>
          <a:xfrm>
            <a:off x="183780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1"/>
          <p:cNvSpPr/>
          <p:nvPr/>
        </p:nvSpPr>
        <p:spPr>
          <a:xfrm>
            <a:off x="78907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1"/>
          <p:cNvSpPr/>
          <p:nvPr/>
        </p:nvSpPr>
        <p:spPr>
          <a:xfrm>
            <a:off x="90560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1"/>
          <p:cNvSpPr/>
          <p:nvPr/>
        </p:nvSpPr>
        <p:spPr>
          <a:xfrm>
            <a:off x="102212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1"/>
          <p:cNvSpPr/>
          <p:nvPr/>
        </p:nvSpPr>
        <p:spPr>
          <a:xfrm>
            <a:off x="113865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1"/>
          <p:cNvSpPr/>
          <p:nvPr/>
        </p:nvSpPr>
        <p:spPr>
          <a:xfrm>
            <a:off x="125517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1"/>
          <p:cNvSpPr/>
          <p:nvPr/>
        </p:nvSpPr>
        <p:spPr>
          <a:xfrm>
            <a:off x="137170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1"/>
          <p:cNvSpPr/>
          <p:nvPr/>
        </p:nvSpPr>
        <p:spPr>
          <a:xfrm>
            <a:off x="148822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1"/>
          <p:cNvSpPr/>
          <p:nvPr/>
        </p:nvSpPr>
        <p:spPr>
          <a:xfrm>
            <a:off x="160475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1"/>
          <p:cNvSpPr/>
          <p:nvPr/>
        </p:nvSpPr>
        <p:spPr>
          <a:xfrm>
            <a:off x="172127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1"/>
          <p:cNvSpPr/>
          <p:nvPr/>
        </p:nvSpPr>
        <p:spPr>
          <a:xfrm>
            <a:off x="183780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1"/>
          <p:cNvSpPr/>
          <p:nvPr/>
        </p:nvSpPr>
        <p:spPr>
          <a:xfrm>
            <a:off x="78907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1"/>
          <p:cNvSpPr/>
          <p:nvPr/>
        </p:nvSpPr>
        <p:spPr>
          <a:xfrm>
            <a:off x="90560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1"/>
          <p:cNvSpPr/>
          <p:nvPr/>
        </p:nvSpPr>
        <p:spPr>
          <a:xfrm>
            <a:off x="102212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1"/>
          <p:cNvSpPr/>
          <p:nvPr/>
        </p:nvSpPr>
        <p:spPr>
          <a:xfrm>
            <a:off x="113865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1"/>
          <p:cNvSpPr/>
          <p:nvPr/>
        </p:nvSpPr>
        <p:spPr>
          <a:xfrm>
            <a:off x="125517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1"/>
          <p:cNvSpPr/>
          <p:nvPr/>
        </p:nvSpPr>
        <p:spPr>
          <a:xfrm>
            <a:off x="137170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1"/>
          <p:cNvSpPr/>
          <p:nvPr/>
        </p:nvSpPr>
        <p:spPr>
          <a:xfrm>
            <a:off x="148822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1"/>
          <p:cNvSpPr/>
          <p:nvPr/>
        </p:nvSpPr>
        <p:spPr>
          <a:xfrm>
            <a:off x="160475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1"/>
          <p:cNvSpPr/>
          <p:nvPr/>
        </p:nvSpPr>
        <p:spPr>
          <a:xfrm>
            <a:off x="172127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1"/>
          <p:cNvSpPr/>
          <p:nvPr/>
        </p:nvSpPr>
        <p:spPr>
          <a:xfrm>
            <a:off x="183780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/>
          <p:nvPr/>
        </p:nvSpPr>
        <p:spPr>
          <a:xfrm>
            <a:off x="78907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/>
          <p:nvPr/>
        </p:nvSpPr>
        <p:spPr>
          <a:xfrm>
            <a:off x="90560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1"/>
          <p:cNvSpPr/>
          <p:nvPr/>
        </p:nvSpPr>
        <p:spPr>
          <a:xfrm>
            <a:off x="102212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1"/>
          <p:cNvSpPr/>
          <p:nvPr/>
        </p:nvSpPr>
        <p:spPr>
          <a:xfrm>
            <a:off x="113865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1"/>
          <p:cNvSpPr/>
          <p:nvPr/>
        </p:nvSpPr>
        <p:spPr>
          <a:xfrm>
            <a:off x="125517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1"/>
          <p:cNvSpPr/>
          <p:nvPr/>
        </p:nvSpPr>
        <p:spPr>
          <a:xfrm>
            <a:off x="137170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1"/>
          <p:cNvSpPr/>
          <p:nvPr/>
        </p:nvSpPr>
        <p:spPr>
          <a:xfrm>
            <a:off x="148822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1"/>
          <p:cNvSpPr/>
          <p:nvPr/>
        </p:nvSpPr>
        <p:spPr>
          <a:xfrm>
            <a:off x="160475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172127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1"/>
          <p:cNvSpPr/>
          <p:nvPr/>
        </p:nvSpPr>
        <p:spPr>
          <a:xfrm>
            <a:off x="183780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1"/>
          <p:cNvSpPr/>
          <p:nvPr/>
        </p:nvSpPr>
        <p:spPr>
          <a:xfrm>
            <a:off x="78907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1"/>
          <p:cNvSpPr/>
          <p:nvPr/>
        </p:nvSpPr>
        <p:spPr>
          <a:xfrm>
            <a:off x="90560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1"/>
          <p:cNvSpPr/>
          <p:nvPr/>
        </p:nvSpPr>
        <p:spPr>
          <a:xfrm>
            <a:off x="102212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1"/>
          <p:cNvSpPr/>
          <p:nvPr/>
        </p:nvSpPr>
        <p:spPr>
          <a:xfrm>
            <a:off x="113865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1"/>
          <p:cNvSpPr/>
          <p:nvPr/>
        </p:nvSpPr>
        <p:spPr>
          <a:xfrm>
            <a:off x="125517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1"/>
          <p:cNvSpPr/>
          <p:nvPr/>
        </p:nvSpPr>
        <p:spPr>
          <a:xfrm>
            <a:off x="137170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1"/>
          <p:cNvSpPr/>
          <p:nvPr/>
        </p:nvSpPr>
        <p:spPr>
          <a:xfrm>
            <a:off x="148822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1"/>
          <p:cNvSpPr/>
          <p:nvPr/>
        </p:nvSpPr>
        <p:spPr>
          <a:xfrm>
            <a:off x="160475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1"/>
          <p:cNvSpPr/>
          <p:nvPr/>
        </p:nvSpPr>
        <p:spPr>
          <a:xfrm>
            <a:off x="172127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1"/>
          <p:cNvSpPr/>
          <p:nvPr/>
        </p:nvSpPr>
        <p:spPr>
          <a:xfrm>
            <a:off x="183780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1"/>
          <p:cNvSpPr/>
          <p:nvPr/>
        </p:nvSpPr>
        <p:spPr>
          <a:xfrm>
            <a:off x="78907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1"/>
          <p:cNvSpPr/>
          <p:nvPr/>
        </p:nvSpPr>
        <p:spPr>
          <a:xfrm>
            <a:off x="90560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1"/>
          <p:cNvSpPr/>
          <p:nvPr/>
        </p:nvSpPr>
        <p:spPr>
          <a:xfrm>
            <a:off x="102212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1"/>
          <p:cNvSpPr/>
          <p:nvPr/>
        </p:nvSpPr>
        <p:spPr>
          <a:xfrm>
            <a:off x="113865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1"/>
          <p:cNvSpPr/>
          <p:nvPr/>
        </p:nvSpPr>
        <p:spPr>
          <a:xfrm>
            <a:off x="125517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1"/>
          <p:cNvSpPr/>
          <p:nvPr/>
        </p:nvSpPr>
        <p:spPr>
          <a:xfrm>
            <a:off x="137170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1"/>
          <p:cNvSpPr/>
          <p:nvPr/>
        </p:nvSpPr>
        <p:spPr>
          <a:xfrm>
            <a:off x="148822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1"/>
          <p:cNvSpPr/>
          <p:nvPr/>
        </p:nvSpPr>
        <p:spPr>
          <a:xfrm>
            <a:off x="160475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1"/>
          <p:cNvSpPr/>
          <p:nvPr/>
        </p:nvSpPr>
        <p:spPr>
          <a:xfrm>
            <a:off x="172127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1"/>
          <p:cNvSpPr/>
          <p:nvPr/>
        </p:nvSpPr>
        <p:spPr>
          <a:xfrm>
            <a:off x="183780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1"/>
          <p:cNvSpPr/>
          <p:nvPr/>
        </p:nvSpPr>
        <p:spPr>
          <a:xfrm>
            <a:off x="78907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1"/>
          <p:cNvSpPr/>
          <p:nvPr/>
        </p:nvSpPr>
        <p:spPr>
          <a:xfrm>
            <a:off x="90560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1"/>
          <p:cNvSpPr/>
          <p:nvPr/>
        </p:nvSpPr>
        <p:spPr>
          <a:xfrm>
            <a:off x="102212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1"/>
          <p:cNvSpPr/>
          <p:nvPr/>
        </p:nvSpPr>
        <p:spPr>
          <a:xfrm>
            <a:off x="113865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1"/>
          <p:cNvSpPr/>
          <p:nvPr/>
        </p:nvSpPr>
        <p:spPr>
          <a:xfrm>
            <a:off x="125517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1"/>
          <p:cNvSpPr/>
          <p:nvPr/>
        </p:nvSpPr>
        <p:spPr>
          <a:xfrm>
            <a:off x="137170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1"/>
          <p:cNvSpPr/>
          <p:nvPr/>
        </p:nvSpPr>
        <p:spPr>
          <a:xfrm>
            <a:off x="148822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1"/>
          <p:cNvSpPr/>
          <p:nvPr/>
        </p:nvSpPr>
        <p:spPr>
          <a:xfrm>
            <a:off x="160475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1"/>
          <p:cNvSpPr/>
          <p:nvPr/>
        </p:nvSpPr>
        <p:spPr>
          <a:xfrm>
            <a:off x="172127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1"/>
          <p:cNvSpPr/>
          <p:nvPr/>
        </p:nvSpPr>
        <p:spPr>
          <a:xfrm>
            <a:off x="183780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1"/>
          <p:cNvSpPr/>
          <p:nvPr/>
        </p:nvSpPr>
        <p:spPr>
          <a:xfrm>
            <a:off x="78907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1"/>
          <p:cNvSpPr/>
          <p:nvPr/>
        </p:nvSpPr>
        <p:spPr>
          <a:xfrm>
            <a:off x="90560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1"/>
          <p:cNvSpPr/>
          <p:nvPr/>
        </p:nvSpPr>
        <p:spPr>
          <a:xfrm>
            <a:off x="102212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1"/>
          <p:cNvSpPr/>
          <p:nvPr/>
        </p:nvSpPr>
        <p:spPr>
          <a:xfrm>
            <a:off x="113865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1"/>
          <p:cNvSpPr/>
          <p:nvPr/>
        </p:nvSpPr>
        <p:spPr>
          <a:xfrm>
            <a:off x="125517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1"/>
          <p:cNvSpPr/>
          <p:nvPr/>
        </p:nvSpPr>
        <p:spPr>
          <a:xfrm>
            <a:off x="137170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1"/>
          <p:cNvSpPr/>
          <p:nvPr/>
        </p:nvSpPr>
        <p:spPr>
          <a:xfrm>
            <a:off x="148822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1"/>
          <p:cNvSpPr/>
          <p:nvPr/>
        </p:nvSpPr>
        <p:spPr>
          <a:xfrm>
            <a:off x="160475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1"/>
          <p:cNvSpPr/>
          <p:nvPr/>
        </p:nvSpPr>
        <p:spPr>
          <a:xfrm>
            <a:off x="172127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1"/>
          <p:cNvSpPr/>
          <p:nvPr/>
        </p:nvSpPr>
        <p:spPr>
          <a:xfrm>
            <a:off x="183780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1"/>
          <p:cNvSpPr/>
          <p:nvPr/>
        </p:nvSpPr>
        <p:spPr>
          <a:xfrm>
            <a:off x="78907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1"/>
          <p:cNvSpPr/>
          <p:nvPr/>
        </p:nvSpPr>
        <p:spPr>
          <a:xfrm>
            <a:off x="90560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1"/>
          <p:cNvSpPr/>
          <p:nvPr/>
        </p:nvSpPr>
        <p:spPr>
          <a:xfrm>
            <a:off x="102212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1"/>
          <p:cNvSpPr/>
          <p:nvPr/>
        </p:nvSpPr>
        <p:spPr>
          <a:xfrm>
            <a:off x="113865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1"/>
          <p:cNvSpPr/>
          <p:nvPr/>
        </p:nvSpPr>
        <p:spPr>
          <a:xfrm>
            <a:off x="125517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1"/>
          <p:cNvSpPr/>
          <p:nvPr/>
        </p:nvSpPr>
        <p:spPr>
          <a:xfrm>
            <a:off x="137170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1"/>
          <p:cNvSpPr/>
          <p:nvPr/>
        </p:nvSpPr>
        <p:spPr>
          <a:xfrm>
            <a:off x="148822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1"/>
          <p:cNvSpPr/>
          <p:nvPr/>
        </p:nvSpPr>
        <p:spPr>
          <a:xfrm>
            <a:off x="160475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1"/>
          <p:cNvSpPr/>
          <p:nvPr/>
        </p:nvSpPr>
        <p:spPr>
          <a:xfrm>
            <a:off x="172127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1"/>
          <p:cNvSpPr/>
          <p:nvPr/>
        </p:nvSpPr>
        <p:spPr>
          <a:xfrm>
            <a:off x="183780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1"/>
          <p:cNvSpPr/>
          <p:nvPr/>
        </p:nvSpPr>
        <p:spPr>
          <a:xfrm>
            <a:off x="78907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1"/>
          <p:cNvSpPr/>
          <p:nvPr/>
        </p:nvSpPr>
        <p:spPr>
          <a:xfrm>
            <a:off x="90560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102212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61"/>
          <p:cNvSpPr/>
          <p:nvPr/>
        </p:nvSpPr>
        <p:spPr>
          <a:xfrm>
            <a:off x="113865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1"/>
          <p:cNvSpPr/>
          <p:nvPr/>
        </p:nvSpPr>
        <p:spPr>
          <a:xfrm>
            <a:off x="125517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1"/>
          <p:cNvSpPr/>
          <p:nvPr/>
        </p:nvSpPr>
        <p:spPr>
          <a:xfrm>
            <a:off x="137170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1"/>
          <p:cNvSpPr/>
          <p:nvPr/>
        </p:nvSpPr>
        <p:spPr>
          <a:xfrm>
            <a:off x="148822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1"/>
          <p:cNvSpPr/>
          <p:nvPr/>
        </p:nvSpPr>
        <p:spPr>
          <a:xfrm>
            <a:off x="160475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1"/>
          <p:cNvSpPr/>
          <p:nvPr/>
        </p:nvSpPr>
        <p:spPr>
          <a:xfrm>
            <a:off x="172127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1"/>
          <p:cNvSpPr/>
          <p:nvPr/>
        </p:nvSpPr>
        <p:spPr>
          <a:xfrm>
            <a:off x="183780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1"/>
          <p:cNvSpPr/>
          <p:nvPr/>
        </p:nvSpPr>
        <p:spPr>
          <a:xfrm>
            <a:off x="78907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1"/>
          <p:cNvSpPr/>
          <p:nvPr/>
        </p:nvSpPr>
        <p:spPr>
          <a:xfrm>
            <a:off x="90560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1"/>
          <p:cNvSpPr/>
          <p:nvPr/>
        </p:nvSpPr>
        <p:spPr>
          <a:xfrm>
            <a:off x="102212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1"/>
          <p:cNvSpPr/>
          <p:nvPr/>
        </p:nvSpPr>
        <p:spPr>
          <a:xfrm>
            <a:off x="113865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1"/>
          <p:cNvSpPr/>
          <p:nvPr/>
        </p:nvSpPr>
        <p:spPr>
          <a:xfrm>
            <a:off x="125517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1"/>
          <p:cNvSpPr/>
          <p:nvPr/>
        </p:nvSpPr>
        <p:spPr>
          <a:xfrm>
            <a:off x="137170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1"/>
          <p:cNvSpPr/>
          <p:nvPr/>
        </p:nvSpPr>
        <p:spPr>
          <a:xfrm>
            <a:off x="148822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1"/>
          <p:cNvSpPr/>
          <p:nvPr/>
        </p:nvSpPr>
        <p:spPr>
          <a:xfrm>
            <a:off x="160475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1"/>
          <p:cNvSpPr/>
          <p:nvPr/>
        </p:nvSpPr>
        <p:spPr>
          <a:xfrm>
            <a:off x="172127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1"/>
          <p:cNvSpPr/>
          <p:nvPr/>
        </p:nvSpPr>
        <p:spPr>
          <a:xfrm>
            <a:off x="183780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1"/>
          <p:cNvSpPr/>
          <p:nvPr/>
        </p:nvSpPr>
        <p:spPr>
          <a:xfrm>
            <a:off x="78907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1"/>
          <p:cNvSpPr/>
          <p:nvPr/>
        </p:nvSpPr>
        <p:spPr>
          <a:xfrm>
            <a:off x="90560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1"/>
          <p:cNvSpPr/>
          <p:nvPr/>
        </p:nvSpPr>
        <p:spPr>
          <a:xfrm>
            <a:off x="102212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1"/>
          <p:cNvSpPr/>
          <p:nvPr/>
        </p:nvSpPr>
        <p:spPr>
          <a:xfrm>
            <a:off x="113865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1"/>
          <p:cNvSpPr/>
          <p:nvPr/>
        </p:nvSpPr>
        <p:spPr>
          <a:xfrm>
            <a:off x="125517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1"/>
          <p:cNvSpPr/>
          <p:nvPr/>
        </p:nvSpPr>
        <p:spPr>
          <a:xfrm>
            <a:off x="137170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1"/>
          <p:cNvSpPr/>
          <p:nvPr/>
        </p:nvSpPr>
        <p:spPr>
          <a:xfrm>
            <a:off x="148822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1"/>
          <p:cNvSpPr/>
          <p:nvPr/>
        </p:nvSpPr>
        <p:spPr>
          <a:xfrm>
            <a:off x="160475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1"/>
          <p:cNvSpPr/>
          <p:nvPr/>
        </p:nvSpPr>
        <p:spPr>
          <a:xfrm>
            <a:off x="172127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1"/>
          <p:cNvSpPr/>
          <p:nvPr/>
        </p:nvSpPr>
        <p:spPr>
          <a:xfrm>
            <a:off x="183780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1"/>
          <p:cNvSpPr/>
          <p:nvPr/>
        </p:nvSpPr>
        <p:spPr>
          <a:xfrm>
            <a:off x="78907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1"/>
          <p:cNvSpPr/>
          <p:nvPr/>
        </p:nvSpPr>
        <p:spPr>
          <a:xfrm>
            <a:off x="90560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1"/>
          <p:cNvSpPr/>
          <p:nvPr/>
        </p:nvSpPr>
        <p:spPr>
          <a:xfrm>
            <a:off x="102212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61"/>
          <p:cNvSpPr/>
          <p:nvPr/>
        </p:nvSpPr>
        <p:spPr>
          <a:xfrm>
            <a:off x="113865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61"/>
          <p:cNvSpPr/>
          <p:nvPr/>
        </p:nvSpPr>
        <p:spPr>
          <a:xfrm>
            <a:off x="125517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1"/>
          <p:cNvSpPr/>
          <p:nvPr/>
        </p:nvSpPr>
        <p:spPr>
          <a:xfrm>
            <a:off x="137170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1"/>
          <p:cNvSpPr/>
          <p:nvPr/>
        </p:nvSpPr>
        <p:spPr>
          <a:xfrm>
            <a:off x="148822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61"/>
          <p:cNvSpPr/>
          <p:nvPr/>
        </p:nvSpPr>
        <p:spPr>
          <a:xfrm>
            <a:off x="160475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61"/>
          <p:cNvSpPr/>
          <p:nvPr/>
        </p:nvSpPr>
        <p:spPr>
          <a:xfrm>
            <a:off x="172127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1"/>
          <p:cNvSpPr/>
          <p:nvPr/>
        </p:nvSpPr>
        <p:spPr>
          <a:xfrm>
            <a:off x="183780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1"/>
          <p:cNvSpPr/>
          <p:nvPr/>
        </p:nvSpPr>
        <p:spPr>
          <a:xfrm>
            <a:off x="78907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1"/>
          <p:cNvSpPr/>
          <p:nvPr/>
        </p:nvSpPr>
        <p:spPr>
          <a:xfrm>
            <a:off x="90560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1"/>
          <p:cNvSpPr/>
          <p:nvPr/>
        </p:nvSpPr>
        <p:spPr>
          <a:xfrm>
            <a:off x="102212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1"/>
          <p:cNvSpPr/>
          <p:nvPr/>
        </p:nvSpPr>
        <p:spPr>
          <a:xfrm>
            <a:off x="113865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1"/>
          <p:cNvSpPr/>
          <p:nvPr/>
        </p:nvSpPr>
        <p:spPr>
          <a:xfrm>
            <a:off x="125517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1"/>
          <p:cNvSpPr/>
          <p:nvPr/>
        </p:nvSpPr>
        <p:spPr>
          <a:xfrm>
            <a:off x="137170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1"/>
          <p:cNvSpPr/>
          <p:nvPr/>
        </p:nvSpPr>
        <p:spPr>
          <a:xfrm>
            <a:off x="148822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1"/>
          <p:cNvSpPr/>
          <p:nvPr/>
        </p:nvSpPr>
        <p:spPr>
          <a:xfrm>
            <a:off x="160475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1"/>
          <p:cNvSpPr/>
          <p:nvPr/>
        </p:nvSpPr>
        <p:spPr>
          <a:xfrm>
            <a:off x="172127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1"/>
          <p:cNvSpPr/>
          <p:nvPr/>
        </p:nvSpPr>
        <p:spPr>
          <a:xfrm>
            <a:off x="183780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1"/>
          <p:cNvSpPr/>
          <p:nvPr/>
        </p:nvSpPr>
        <p:spPr>
          <a:xfrm>
            <a:off x="78907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1"/>
          <p:cNvSpPr/>
          <p:nvPr/>
        </p:nvSpPr>
        <p:spPr>
          <a:xfrm>
            <a:off x="90560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1"/>
          <p:cNvSpPr/>
          <p:nvPr/>
        </p:nvSpPr>
        <p:spPr>
          <a:xfrm>
            <a:off x="102212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1"/>
          <p:cNvSpPr/>
          <p:nvPr/>
        </p:nvSpPr>
        <p:spPr>
          <a:xfrm>
            <a:off x="113865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1"/>
          <p:cNvSpPr/>
          <p:nvPr/>
        </p:nvSpPr>
        <p:spPr>
          <a:xfrm>
            <a:off x="125517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1"/>
          <p:cNvSpPr/>
          <p:nvPr/>
        </p:nvSpPr>
        <p:spPr>
          <a:xfrm>
            <a:off x="137170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148822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160475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1"/>
          <p:cNvSpPr/>
          <p:nvPr/>
        </p:nvSpPr>
        <p:spPr>
          <a:xfrm>
            <a:off x="172127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1"/>
          <p:cNvSpPr/>
          <p:nvPr/>
        </p:nvSpPr>
        <p:spPr>
          <a:xfrm>
            <a:off x="183780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1"/>
          <p:cNvSpPr/>
          <p:nvPr/>
        </p:nvSpPr>
        <p:spPr>
          <a:xfrm>
            <a:off x="78907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1"/>
          <p:cNvSpPr/>
          <p:nvPr/>
        </p:nvSpPr>
        <p:spPr>
          <a:xfrm>
            <a:off x="90560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1"/>
          <p:cNvSpPr/>
          <p:nvPr/>
        </p:nvSpPr>
        <p:spPr>
          <a:xfrm>
            <a:off x="102212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1"/>
          <p:cNvSpPr/>
          <p:nvPr/>
        </p:nvSpPr>
        <p:spPr>
          <a:xfrm>
            <a:off x="113865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1"/>
          <p:cNvSpPr/>
          <p:nvPr/>
        </p:nvSpPr>
        <p:spPr>
          <a:xfrm>
            <a:off x="125517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1"/>
          <p:cNvSpPr/>
          <p:nvPr/>
        </p:nvSpPr>
        <p:spPr>
          <a:xfrm>
            <a:off x="137170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1"/>
          <p:cNvSpPr/>
          <p:nvPr/>
        </p:nvSpPr>
        <p:spPr>
          <a:xfrm>
            <a:off x="148822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1"/>
          <p:cNvSpPr/>
          <p:nvPr/>
        </p:nvSpPr>
        <p:spPr>
          <a:xfrm>
            <a:off x="160475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1"/>
          <p:cNvSpPr/>
          <p:nvPr/>
        </p:nvSpPr>
        <p:spPr>
          <a:xfrm>
            <a:off x="172127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1"/>
          <p:cNvSpPr/>
          <p:nvPr/>
        </p:nvSpPr>
        <p:spPr>
          <a:xfrm>
            <a:off x="183780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1"/>
          <p:cNvSpPr/>
          <p:nvPr/>
        </p:nvSpPr>
        <p:spPr>
          <a:xfrm>
            <a:off x="78907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61"/>
          <p:cNvSpPr/>
          <p:nvPr/>
        </p:nvSpPr>
        <p:spPr>
          <a:xfrm>
            <a:off x="90560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1"/>
          <p:cNvSpPr/>
          <p:nvPr/>
        </p:nvSpPr>
        <p:spPr>
          <a:xfrm>
            <a:off x="102212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61"/>
          <p:cNvSpPr/>
          <p:nvPr/>
        </p:nvSpPr>
        <p:spPr>
          <a:xfrm>
            <a:off x="113865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61"/>
          <p:cNvSpPr/>
          <p:nvPr/>
        </p:nvSpPr>
        <p:spPr>
          <a:xfrm>
            <a:off x="125517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1"/>
          <p:cNvSpPr/>
          <p:nvPr/>
        </p:nvSpPr>
        <p:spPr>
          <a:xfrm>
            <a:off x="137170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1"/>
          <p:cNvSpPr/>
          <p:nvPr/>
        </p:nvSpPr>
        <p:spPr>
          <a:xfrm>
            <a:off x="148822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1"/>
          <p:cNvSpPr/>
          <p:nvPr/>
        </p:nvSpPr>
        <p:spPr>
          <a:xfrm>
            <a:off x="160475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1"/>
          <p:cNvSpPr/>
          <p:nvPr/>
        </p:nvSpPr>
        <p:spPr>
          <a:xfrm>
            <a:off x="172127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183780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61"/>
          <p:cNvSpPr/>
          <p:nvPr/>
        </p:nvSpPr>
        <p:spPr>
          <a:xfrm>
            <a:off x="78907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1"/>
          <p:cNvSpPr/>
          <p:nvPr/>
        </p:nvSpPr>
        <p:spPr>
          <a:xfrm>
            <a:off x="90560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/>
          <p:nvPr/>
        </p:nvSpPr>
        <p:spPr>
          <a:xfrm>
            <a:off x="102212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1"/>
          <p:cNvSpPr/>
          <p:nvPr/>
        </p:nvSpPr>
        <p:spPr>
          <a:xfrm>
            <a:off x="113865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125517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1"/>
          <p:cNvSpPr/>
          <p:nvPr/>
        </p:nvSpPr>
        <p:spPr>
          <a:xfrm>
            <a:off x="137170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148822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61"/>
          <p:cNvSpPr/>
          <p:nvPr/>
        </p:nvSpPr>
        <p:spPr>
          <a:xfrm>
            <a:off x="160475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61"/>
          <p:cNvSpPr/>
          <p:nvPr/>
        </p:nvSpPr>
        <p:spPr>
          <a:xfrm>
            <a:off x="172127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61"/>
          <p:cNvSpPr/>
          <p:nvPr/>
        </p:nvSpPr>
        <p:spPr>
          <a:xfrm>
            <a:off x="183780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78907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90560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02212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3865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/>
          <p:nvPr/>
        </p:nvSpPr>
        <p:spPr>
          <a:xfrm>
            <a:off x="125517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1"/>
          <p:cNvSpPr/>
          <p:nvPr/>
        </p:nvSpPr>
        <p:spPr>
          <a:xfrm>
            <a:off x="137170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1"/>
          <p:cNvSpPr/>
          <p:nvPr/>
        </p:nvSpPr>
        <p:spPr>
          <a:xfrm>
            <a:off x="148822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1"/>
          <p:cNvSpPr/>
          <p:nvPr/>
        </p:nvSpPr>
        <p:spPr>
          <a:xfrm>
            <a:off x="160475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1"/>
          <p:cNvSpPr/>
          <p:nvPr/>
        </p:nvSpPr>
        <p:spPr>
          <a:xfrm>
            <a:off x="172127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1"/>
          <p:cNvSpPr/>
          <p:nvPr/>
        </p:nvSpPr>
        <p:spPr>
          <a:xfrm>
            <a:off x="183780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1"/>
          <p:cNvSpPr/>
          <p:nvPr/>
        </p:nvSpPr>
        <p:spPr>
          <a:xfrm>
            <a:off x="78907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1"/>
          <p:cNvSpPr/>
          <p:nvPr/>
        </p:nvSpPr>
        <p:spPr>
          <a:xfrm>
            <a:off x="90560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1"/>
          <p:cNvSpPr/>
          <p:nvPr/>
        </p:nvSpPr>
        <p:spPr>
          <a:xfrm>
            <a:off x="102212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1"/>
          <p:cNvSpPr/>
          <p:nvPr/>
        </p:nvSpPr>
        <p:spPr>
          <a:xfrm>
            <a:off x="113865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1"/>
          <p:cNvSpPr/>
          <p:nvPr/>
        </p:nvSpPr>
        <p:spPr>
          <a:xfrm>
            <a:off x="125517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1"/>
          <p:cNvSpPr/>
          <p:nvPr/>
        </p:nvSpPr>
        <p:spPr>
          <a:xfrm>
            <a:off x="137170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1"/>
          <p:cNvSpPr/>
          <p:nvPr/>
        </p:nvSpPr>
        <p:spPr>
          <a:xfrm>
            <a:off x="148822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1"/>
          <p:cNvSpPr/>
          <p:nvPr/>
        </p:nvSpPr>
        <p:spPr>
          <a:xfrm>
            <a:off x="160475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1"/>
          <p:cNvSpPr/>
          <p:nvPr/>
        </p:nvSpPr>
        <p:spPr>
          <a:xfrm>
            <a:off x="172127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1"/>
          <p:cNvSpPr/>
          <p:nvPr/>
        </p:nvSpPr>
        <p:spPr>
          <a:xfrm>
            <a:off x="183780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1"/>
          <p:cNvSpPr/>
          <p:nvPr/>
        </p:nvSpPr>
        <p:spPr>
          <a:xfrm>
            <a:off x="195432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1"/>
          <p:cNvSpPr/>
          <p:nvPr/>
        </p:nvSpPr>
        <p:spPr>
          <a:xfrm>
            <a:off x="207085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61"/>
          <p:cNvSpPr/>
          <p:nvPr/>
        </p:nvSpPr>
        <p:spPr>
          <a:xfrm>
            <a:off x="218737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1"/>
          <p:cNvSpPr/>
          <p:nvPr/>
        </p:nvSpPr>
        <p:spPr>
          <a:xfrm>
            <a:off x="230390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1"/>
          <p:cNvSpPr/>
          <p:nvPr/>
        </p:nvSpPr>
        <p:spPr>
          <a:xfrm>
            <a:off x="195432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1"/>
          <p:cNvSpPr/>
          <p:nvPr/>
        </p:nvSpPr>
        <p:spPr>
          <a:xfrm>
            <a:off x="207085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1"/>
          <p:cNvSpPr/>
          <p:nvPr/>
        </p:nvSpPr>
        <p:spPr>
          <a:xfrm>
            <a:off x="218737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1"/>
          <p:cNvSpPr/>
          <p:nvPr/>
        </p:nvSpPr>
        <p:spPr>
          <a:xfrm>
            <a:off x="230390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1"/>
          <p:cNvSpPr/>
          <p:nvPr/>
        </p:nvSpPr>
        <p:spPr>
          <a:xfrm>
            <a:off x="195432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1"/>
          <p:cNvSpPr/>
          <p:nvPr/>
        </p:nvSpPr>
        <p:spPr>
          <a:xfrm>
            <a:off x="207085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1"/>
          <p:cNvSpPr/>
          <p:nvPr/>
        </p:nvSpPr>
        <p:spPr>
          <a:xfrm>
            <a:off x="218737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1"/>
          <p:cNvSpPr/>
          <p:nvPr/>
        </p:nvSpPr>
        <p:spPr>
          <a:xfrm>
            <a:off x="230390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1"/>
          <p:cNvSpPr/>
          <p:nvPr/>
        </p:nvSpPr>
        <p:spPr>
          <a:xfrm>
            <a:off x="195432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1"/>
          <p:cNvSpPr/>
          <p:nvPr/>
        </p:nvSpPr>
        <p:spPr>
          <a:xfrm>
            <a:off x="207085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1"/>
          <p:cNvSpPr/>
          <p:nvPr/>
        </p:nvSpPr>
        <p:spPr>
          <a:xfrm>
            <a:off x="218737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1"/>
          <p:cNvSpPr/>
          <p:nvPr/>
        </p:nvSpPr>
        <p:spPr>
          <a:xfrm>
            <a:off x="230390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1"/>
          <p:cNvSpPr/>
          <p:nvPr/>
        </p:nvSpPr>
        <p:spPr>
          <a:xfrm>
            <a:off x="195432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1"/>
          <p:cNvSpPr/>
          <p:nvPr/>
        </p:nvSpPr>
        <p:spPr>
          <a:xfrm>
            <a:off x="207085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1"/>
          <p:cNvSpPr/>
          <p:nvPr/>
        </p:nvSpPr>
        <p:spPr>
          <a:xfrm>
            <a:off x="218737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61"/>
          <p:cNvSpPr/>
          <p:nvPr/>
        </p:nvSpPr>
        <p:spPr>
          <a:xfrm>
            <a:off x="230390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1"/>
          <p:cNvSpPr/>
          <p:nvPr/>
        </p:nvSpPr>
        <p:spPr>
          <a:xfrm>
            <a:off x="195432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1"/>
          <p:cNvSpPr/>
          <p:nvPr/>
        </p:nvSpPr>
        <p:spPr>
          <a:xfrm>
            <a:off x="207085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1"/>
          <p:cNvSpPr/>
          <p:nvPr/>
        </p:nvSpPr>
        <p:spPr>
          <a:xfrm>
            <a:off x="218737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1"/>
          <p:cNvSpPr/>
          <p:nvPr/>
        </p:nvSpPr>
        <p:spPr>
          <a:xfrm>
            <a:off x="230390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61"/>
          <p:cNvSpPr/>
          <p:nvPr/>
        </p:nvSpPr>
        <p:spPr>
          <a:xfrm>
            <a:off x="195432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61"/>
          <p:cNvSpPr/>
          <p:nvPr/>
        </p:nvSpPr>
        <p:spPr>
          <a:xfrm>
            <a:off x="207085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61"/>
          <p:cNvSpPr/>
          <p:nvPr/>
        </p:nvSpPr>
        <p:spPr>
          <a:xfrm>
            <a:off x="218737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1"/>
          <p:cNvSpPr/>
          <p:nvPr/>
        </p:nvSpPr>
        <p:spPr>
          <a:xfrm>
            <a:off x="230390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61"/>
          <p:cNvSpPr/>
          <p:nvPr/>
        </p:nvSpPr>
        <p:spPr>
          <a:xfrm>
            <a:off x="195432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1"/>
          <p:cNvSpPr/>
          <p:nvPr/>
        </p:nvSpPr>
        <p:spPr>
          <a:xfrm>
            <a:off x="207085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1"/>
          <p:cNvSpPr/>
          <p:nvPr/>
        </p:nvSpPr>
        <p:spPr>
          <a:xfrm>
            <a:off x="218737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230390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195432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207085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218737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230390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195432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61"/>
          <p:cNvSpPr/>
          <p:nvPr/>
        </p:nvSpPr>
        <p:spPr>
          <a:xfrm>
            <a:off x="207085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1"/>
          <p:cNvSpPr/>
          <p:nvPr/>
        </p:nvSpPr>
        <p:spPr>
          <a:xfrm>
            <a:off x="218737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1"/>
          <p:cNvSpPr/>
          <p:nvPr/>
        </p:nvSpPr>
        <p:spPr>
          <a:xfrm>
            <a:off x="230390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1"/>
          <p:cNvSpPr/>
          <p:nvPr/>
        </p:nvSpPr>
        <p:spPr>
          <a:xfrm>
            <a:off x="195432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1"/>
          <p:cNvSpPr/>
          <p:nvPr/>
        </p:nvSpPr>
        <p:spPr>
          <a:xfrm>
            <a:off x="207085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1"/>
          <p:cNvSpPr/>
          <p:nvPr/>
        </p:nvSpPr>
        <p:spPr>
          <a:xfrm>
            <a:off x="218737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1"/>
          <p:cNvSpPr/>
          <p:nvPr/>
        </p:nvSpPr>
        <p:spPr>
          <a:xfrm>
            <a:off x="230390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1"/>
          <p:cNvSpPr/>
          <p:nvPr/>
        </p:nvSpPr>
        <p:spPr>
          <a:xfrm>
            <a:off x="195432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61"/>
          <p:cNvSpPr/>
          <p:nvPr/>
        </p:nvSpPr>
        <p:spPr>
          <a:xfrm>
            <a:off x="207085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1"/>
          <p:cNvSpPr/>
          <p:nvPr/>
        </p:nvSpPr>
        <p:spPr>
          <a:xfrm>
            <a:off x="218737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61"/>
          <p:cNvSpPr/>
          <p:nvPr/>
        </p:nvSpPr>
        <p:spPr>
          <a:xfrm>
            <a:off x="230390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1"/>
          <p:cNvSpPr/>
          <p:nvPr/>
        </p:nvSpPr>
        <p:spPr>
          <a:xfrm>
            <a:off x="195432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1"/>
          <p:cNvSpPr/>
          <p:nvPr/>
        </p:nvSpPr>
        <p:spPr>
          <a:xfrm>
            <a:off x="207085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218737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1"/>
          <p:cNvSpPr/>
          <p:nvPr/>
        </p:nvSpPr>
        <p:spPr>
          <a:xfrm>
            <a:off x="230390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1"/>
          <p:cNvSpPr/>
          <p:nvPr/>
        </p:nvSpPr>
        <p:spPr>
          <a:xfrm>
            <a:off x="195432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1"/>
          <p:cNvSpPr/>
          <p:nvPr/>
        </p:nvSpPr>
        <p:spPr>
          <a:xfrm>
            <a:off x="207085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61"/>
          <p:cNvSpPr/>
          <p:nvPr/>
        </p:nvSpPr>
        <p:spPr>
          <a:xfrm>
            <a:off x="218737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1"/>
          <p:cNvSpPr/>
          <p:nvPr/>
        </p:nvSpPr>
        <p:spPr>
          <a:xfrm>
            <a:off x="230390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1"/>
          <p:cNvSpPr/>
          <p:nvPr/>
        </p:nvSpPr>
        <p:spPr>
          <a:xfrm>
            <a:off x="195432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1"/>
          <p:cNvSpPr/>
          <p:nvPr/>
        </p:nvSpPr>
        <p:spPr>
          <a:xfrm>
            <a:off x="207085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1"/>
          <p:cNvSpPr/>
          <p:nvPr/>
        </p:nvSpPr>
        <p:spPr>
          <a:xfrm>
            <a:off x="218737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1"/>
          <p:cNvSpPr/>
          <p:nvPr/>
        </p:nvSpPr>
        <p:spPr>
          <a:xfrm>
            <a:off x="230390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1"/>
          <p:cNvSpPr/>
          <p:nvPr/>
        </p:nvSpPr>
        <p:spPr>
          <a:xfrm>
            <a:off x="195432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1"/>
          <p:cNvSpPr/>
          <p:nvPr/>
        </p:nvSpPr>
        <p:spPr>
          <a:xfrm>
            <a:off x="207085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1"/>
          <p:cNvSpPr/>
          <p:nvPr/>
        </p:nvSpPr>
        <p:spPr>
          <a:xfrm>
            <a:off x="218737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1"/>
          <p:cNvSpPr/>
          <p:nvPr/>
        </p:nvSpPr>
        <p:spPr>
          <a:xfrm>
            <a:off x="230390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1"/>
          <p:cNvSpPr/>
          <p:nvPr/>
        </p:nvSpPr>
        <p:spPr>
          <a:xfrm>
            <a:off x="195432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1"/>
          <p:cNvSpPr/>
          <p:nvPr/>
        </p:nvSpPr>
        <p:spPr>
          <a:xfrm>
            <a:off x="207085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1"/>
          <p:cNvSpPr/>
          <p:nvPr/>
        </p:nvSpPr>
        <p:spPr>
          <a:xfrm>
            <a:off x="218737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1"/>
          <p:cNvSpPr/>
          <p:nvPr/>
        </p:nvSpPr>
        <p:spPr>
          <a:xfrm>
            <a:off x="230390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1"/>
          <p:cNvSpPr/>
          <p:nvPr/>
        </p:nvSpPr>
        <p:spPr>
          <a:xfrm>
            <a:off x="195432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1"/>
          <p:cNvSpPr/>
          <p:nvPr/>
        </p:nvSpPr>
        <p:spPr>
          <a:xfrm>
            <a:off x="207085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1"/>
          <p:cNvSpPr/>
          <p:nvPr/>
        </p:nvSpPr>
        <p:spPr>
          <a:xfrm>
            <a:off x="218737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1"/>
          <p:cNvSpPr/>
          <p:nvPr/>
        </p:nvSpPr>
        <p:spPr>
          <a:xfrm>
            <a:off x="230390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1"/>
          <p:cNvSpPr/>
          <p:nvPr/>
        </p:nvSpPr>
        <p:spPr>
          <a:xfrm>
            <a:off x="195432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1"/>
          <p:cNvSpPr/>
          <p:nvPr/>
        </p:nvSpPr>
        <p:spPr>
          <a:xfrm>
            <a:off x="207085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1"/>
          <p:cNvSpPr/>
          <p:nvPr/>
        </p:nvSpPr>
        <p:spPr>
          <a:xfrm>
            <a:off x="218737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1"/>
          <p:cNvSpPr/>
          <p:nvPr/>
        </p:nvSpPr>
        <p:spPr>
          <a:xfrm>
            <a:off x="230390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1"/>
          <p:cNvSpPr/>
          <p:nvPr/>
        </p:nvSpPr>
        <p:spPr>
          <a:xfrm>
            <a:off x="195432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1"/>
          <p:cNvSpPr/>
          <p:nvPr/>
        </p:nvSpPr>
        <p:spPr>
          <a:xfrm>
            <a:off x="207085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1"/>
          <p:cNvSpPr/>
          <p:nvPr/>
        </p:nvSpPr>
        <p:spPr>
          <a:xfrm>
            <a:off x="218737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1"/>
          <p:cNvSpPr/>
          <p:nvPr/>
        </p:nvSpPr>
        <p:spPr>
          <a:xfrm>
            <a:off x="230390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1"/>
          <p:cNvSpPr/>
          <p:nvPr/>
        </p:nvSpPr>
        <p:spPr>
          <a:xfrm>
            <a:off x="195432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1"/>
          <p:cNvSpPr/>
          <p:nvPr/>
        </p:nvSpPr>
        <p:spPr>
          <a:xfrm>
            <a:off x="207085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1"/>
          <p:cNvSpPr/>
          <p:nvPr/>
        </p:nvSpPr>
        <p:spPr>
          <a:xfrm>
            <a:off x="218737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1"/>
          <p:cNvSpPr/>
          <p:nvPr/>
        </p:nvSpPr>
        <p:spPr>
          <a:xfrm>
            <a:off x="230390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1"/>
          <p:cNvSpPr/>
          <p:nvPr/>
        </p:nvSpPr>
        <p:spPr>
          <a:xfrm>
            <a:off x="195432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1"/>
          <p:cNvSpPr/>
          <p:nvPr/>
        </p:nvSpPr>
        <p:spPr>
          <a:xfrm>
            <a:off x="207085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1"/>
          <p:cNvSpPr/>
          <p:nvPr/>
        </p:nvSpPr>
        <p:spPr>
          <a:xfrm>
            <a:off x="218737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1"/>
          <p:cNvSpPr/>
          <p:nvPr/>
        </p:nvSpPr>
        <p:spPr>
          <a:xfrm>
            <a:off x="230390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1"/>
          <p:cNvSpPr/>
          <p:nvPr/>
        </p:nvSpPr>
        <p:spPr>
          <a:xfrm>
            <a:off x="195432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1"/>
          <p:cNvSpPr/>
          <p:nvPr/>
        </p:nvSpPr>
        <p:spPr>
          <a:xfrm>
            <a:off x="207085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1"/>
          <p:cNvSpPr/>
          <p:nvPr/>
        </p:nvSpPr>
        <p:spPr>
          <a:xfrm>
            <a:off x="218737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1"/>
          <p:cNvSpPr/>
          <p:nvPr/>
        </p:nvSpPr>
        <p:spPr>
          <a:xfrm>
            <a:off x="230390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1"/>
          <p:cNvSpPr/>
          <p:nvPr/>
        </p:nvSpPr>
        <p:spPr>
          <a:xfrm>
            <a:off x="195432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61"/>
          <p:cNvSpPr/>
          <p:nvPr/>
        </p:nvSpPr>
        <p:spPr>
          <a:xfrm>
            <a:off x="207085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1"/>
          <p:cNvSpPr/>
          <p:nvPr/>
        </p:nvSpPr>
        <p:spPr>
          <a:xfrm>
            <a:off x="218737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61"/>
          <p:cNvSpPr/>
          <p:nvPr/>
        </p:nvSpPr>
        <p:spPr>
          <a:xfrm>
            <a:off x="230390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1"/>
          <p:cNvSpPr/>
          <p:nvPr/>
        </p:nvSpPr>
        <p:spPr>
          <a:xfrm>
            <a:off x="195432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1"/>
          <p:cNvSpPr/>
          <p:nvPr/>
        </p:nvSpPr>
        <p:spPr>
          <a:xfrm>
            <a:off x="207085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1"/>
          <p:cNvSpPr/>
          <p:nvPr/>
        </p:nvSpPr>
        <p:spPr>
          <a:xfrm>
            <a:off x="218737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61"/>
          <p:cNvSpPr/>
          <p:nvPr/>
        </p:nvSpPr>
        <p:spPr>
          <a:xfrm>
            <a:off x="230390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61"/>
          <p:cNvSpPr/>
          <p:nvPr/>
        </p:nvSpPr>
        <p:spPr>
          <a:xfrm>
            <a:off x="195432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1"/>
          <p:cNvSpPr/>
          <p:nvPr/>
        </p:nvSpPr>
        <p:spPr>
          <a:xfrm>
            <a:off x="207085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1"/>
          <p:cNvSpPr/>
          <p:nvPr/>
        </p:nvSpPr>
        <p:spPr>
          <a:xfrm>
            <a:off x="218737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61"/>
          <p:cNvSpPr/>
          <p:nvPr/>
        </p:nvSpPr>
        <p:spPr>
          <a:xfrm>
            <a:off x="230390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1"/>
          <p:cNvSpPr/>
          <p:nvPr/>
        </p:nvSpPr>
        <p:spPr>
          <a:xfrm>
            <a:off x="195432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61"/>
          <p:cNvSpPr/>
          <p:nvPr/>
        </p:nvSpPr>
        <p:spPr>
          <a:xfrm>
            <a:off x="207085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1"/>
          <p:cNvSpPr/>
          <p:nvPr/>
        </p:nvSpPr>
        <p:spPr>
          <a:xfrm>
            <a:off x="218737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1"/>
          <p:cNvSpPr/>
          <p:nvPr/>
        </p:nvSpPr>
        <p:spPr>
          <a:xfrm>
            <a:off x="230390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1"/>
          <p:cNvSpPr/>
          <p:nvPr/>
        </p:nvSpPr>
        <p:spPr>
          <a:xfrm>
            <a:off x="195432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1"/>
          <p:cNvSpPr/>
          <p:nvPr/>
        </p:nvSpPr>
        <p:spPr>
          <a:xfrm>
            <a:off x="207085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1"/>
          <p:cNvSpPr/>
          <p:nvPr/>
        </p:nvSpPr>
        <p:spPr>
          <a:xfrm>
            <a:off x="218737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1"/>
          <p:cNvSpPr/>
          <p:nvPr/>
        </p:nvSpPr>
        <p:spPr>
          <a:xfrm>
            <a:off x="230390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1"/>
          <p:cNvSpPr txBox="1"/>
          <p:nvPr>
            <p:ph type="title"/>
          </p:nvPr>
        </p:nvSpPr>
        <p:spPr>
          <a:xfrm>
            <a:off x="720000" y="549075"/>
            <a:ext cx="77040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6" name="Google Shape;846;p61"/>
          <p:cNvSpPr/>
          <p:nvPr/>
        </p:nvSpPr>
        <p:spPr>
          <a:xfrm>
            <a:off x="8155383" y="16170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1"/>
          <p:cNvSpPr/>
          <p:nvPr/>
        </p:nvSpPr>
        <p:spPr>
          <a:xfrm flipH="1">
            <a:off x="877454" y="4127655"/>
            <a:ext cx="803034" cy="233096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5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2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2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2"/>
          <p:cNvSpPr/>
          <p:nvPr/>
        </p:nvSpPr>
        <p:spPr>
          <a:xfrm>
            <a:off x="720000" y="540150"/>
            <a:ext cx="7704000" cy="406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2"/>
          <p:cNvSpPr/>
          <p:nvPr/>
        </p:nvSpPr>
        <p:spPr>
          <a:xfrm>
            <a:off x="720000" y="540000"/>
            <a:ext cx="7704000" cy="658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2"/>
          <p:cNvSpPr/>
          <p:nvPr/>
        </p:nvSpPr>
        <p:spPr>
          <a:xfrm>
            <a:off x="720000" y="1198200"/>
            <a:ext cx="2568000" cy="3405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62"/>
          <p:cNvSpPr/>
          <p:nvPr/>
        </p:nvSpPr>
        <p:spPr>
          <a:xfrm>
            <a:off x="3288000" y="1198200"/>
            <a:ext cx="2568000" cy="340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2"/>
          <p:cNvSpPr/>
          <p:nvPr/>
        </p:nvSpPr>
        <p:spPr>
          <a:xfrm>
            <a:off x="5856000" y="1198200"/>
            <a:ext cx="2568000" cy="34050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2"/>
          <p:cNvSpPr txBox="1"/>
          <p:nvPr>
            <p:ph type="title"/>
          </p:nvPr>
        </p:nvSpPr>
        <p:spPr>
          <a:xfrm>
            <a:off x="728700" y="540000"/>
            <a:ext cx="41151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7" name="Google Shape;857;p62"/>
          <p:cNvSpPr/>
          <p:nvPr/>
        </p:nvSpPr>
        <p:spPr>
          <a:xfrm>
            <a:off x="4835250" y="540000"/>
            <a:ext cx="3588900" cy="65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62"/>
          <p:cNvSpPr/>
          <p:nvPr/>
        </p:nvSpPr>
        <p:spPr>
          <a:xfrm flipH="1">
            <a:off x="358341" y="206659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3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3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3"/>
          <p:cNvSpPr/>
          <p:nvPr/>
        </p:nvSpPr>
        <p:spPr>
          <a:xfrm>
            <a:off x="720000" y="540000"/>
            <a:ext cx="7704000" cy="6369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3"/>
          <p:cNvSpPr/>
          <p:nvPr/>
        </p:nvSpPr>
        <p:spPr>
          <a:xfrm>
            <a:off x="720000" y="1673800"/>
            <a:ext cx="7704000" cy="2929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3"/>
          <p:cNvSpPr/>
          <p:nvPr/>
        </p:nvSpPr>
        <p:spPr>
          <a:xfrm>
            <a:off x="5997175" y="1177000"/>
            <a:ext cx="2426700" cy="496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3"/>
          <p:cNvSpPr/>
          <p:nvPr/>
        </p:nvSpPr>
        <p:spPr>
          <a:xfrm>
            <a:off x="720000" y="1177000"/>
            <a:ext cx="5277300" cy="496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63"/>
          <p:cNvSpPr txBox="1"/>
          <p:nvPr>
            <p:ph type="title"/>
          </p:nvPr>
        </p:nvSpPr>
        <p:spPr>
          <a:xfrm>
            <a:off x="720000" y="540000"/>
            <a:ext cx="77040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7" name="Google Shape;867;p63"/>
          <p:cNvSpPr/>
          <p:nvPr/>
        </p:nvSpPr>
        <p:spPr>
          <a:xfrm flipH="1">
            <a:off x="7952151" y="225150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63"/>
          <p:cNvSpPr/>
          <p:nvPr/>
        </p:nvSpPr>
        <p:spPr>
          <a:xfrm>
            <a:off x="1186483" y="167884"/>
            <a:ext cx="803034" cy="233011"/>
          </a:xfrm>
          <a:custGeom>
            <a:rect b="b" l="l" r="r" t="t"/>
            <a:pathLst>
              <a:path extrusionOk="0" h="33831" w="699812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b="0" i="0" sz="2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rell"/>
              <a:buChar char="●"/>
              <a:defRPr b="0" i="0" sz="18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 b="0" i="0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 b="0" i="0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 b="0" i="0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 b="0" i="0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 b="0" i="0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 b="0" i="0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 b="0" i="0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 b="0" i="0" sz="1400" u="none" cap="none" strike="noStrik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1"/>
          <p:cNvSpPr txBox="1"/>
          <p:nvPr>
            <p:ph idx="1" type="subTitle"/>
          </p:nvPr>
        </p:nvSpPr>
        <p:spPr>
          <a:xfrm>
            <a:off x="720000" y="3155025"/>
            <a:ext cx="4959900" cy="792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Stage effectué du 31 Mai au 02 Juillet 2021</a:t>
            </a:r>
            <a:endParaRPr/>
          </a:p>
        </p:txBody>
      </p:sp>
      <p:sp>
        <p:nvSpPr>
          <p:cNvPr id="3571" name="Google Shape;3571;p1"/>
          <p:cNvSpPr txBox="1"/>
          <p:nvPr/>
        </p:nvSpPr>
        <p:spPr>
          <a:xfrm>
            <a:off x="937625" y="726925"/>
            <a:ext cx="45267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3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HUGO DOUEIL</a:t>
            </a:r>
            <a:endParaRPr b="1" sz="43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3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STAGE CHEZ</a:t>
            </a:r>
            <a:endParaRPr b="1" sz="43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3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PROSOLUCE</a:t>
            </a:r>
            <a:endParaRPr b="1" sz="43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2" name="Google Shape;3572;p1"/>
          <p:cNvSpPr/>
          <p:nvPr/>
        </p:nvSpPr>
        <p:spPr>
          <a:xfrm>
            <a:off x="7463433" y="2891678"/>
            <a:ext cx="526025" cy="6774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Montserrat"/>
              </a:rPr>
              <a:t>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3"/>
          <p:cNvSpPr txBox="1"/>
          <p:nvPr>
            <p:ph idx="2" type="title"/>
          </p:nvPr>
        </p:nvSpPr>
        <p:spPr>
          <a:xfrm>
            <a:off x="1732076" y="1584900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044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8" name="Google Shape;3578;p3"/>
          <p:cNvSpPr txBox="1"/>
          <p:nvPr>
            <p:ph idx="3" type="title"/>
          </p:nvPr>
        </p:nvSpPr>
        <p:spPr>
          <a:xfrm>
            <a:off x="730200" y="1584900"/>
            <a:ext cx="636300" cy="51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79" name="Google Shape;3579;p3"/>
          <p:cNvSpPr txBox="1"/>
          <p:nvPr>
            <p:ph idx="1" type="subTitle"/>
          </p:nvPr>
        </p:nvSpPr>
        <p:spPr>
          <a:xfrm>
            <a:off x="1732075" y="2100199"/>
            <a:ext cx="26940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Présentation de l’entreprise et de ses solutions proposées.</a:t>
            </a:r>
            <a:endParaRPr/>
          </a:p>
        </p:txBody>
      </p:sp>
      <p:sp>
        <p:nvSpPr>
          <p:cNvPr id="3580" name="Google Shape;3580;p3"/>
          <p:cNvSpPr txBox="1"/>
          <p:nvPr>
            <p:ph idx="4" type="title"/>
          </p:nvPr>
        </p:nvSpPr>
        <p:spPr>
          <a:xfrm>
            <a:off x="5760375" y="1584900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11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Les Missions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1" name="Google Shape;3581;p3"/>
          <p:cNvSpPr txBox="1"/>
          <p:nvPr>
            <p:ph idx="5" type="title"/>
          </p:nvPr>
        </p:nvSpPr>
        <p:spPr>
          <a:xfrm>
            <a:off x="4758500" y="1584900"/>
            <a:ext cx="636300" cy="52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82" name="Google Shape;3582;p3"/>
          <p:cNvSpPr txBox="1"/>
          <p:nvPr>
            <p:ph idx="6" type="subTitle"/>
          </p:nvPr>
        </p:nvSpPr>
        <p:spPr>
          <a:xfrm>
            <a:off x="5760389" y="2100207"/>
            <a:ext cx="26940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Les missions (visites techniques) effectuées lors de mon stage.</a:t>
            </a:r>
            <a:endParaRPr sz="1300"/>
          </a:p>
        </p:txBody>
      </p:sp>
      <p:sp>
        <p:nvSpPr>
          <p:cNvPr id="3583" name="Google Shape;3583;p3"/>
          <p:cNvSpPr txBox="1"/>
          <p:nvPr>
            <p:ph idx="7" type="title"/>
          </p:nvPr>
        </p:nvSpPr>
        <p:spPr>
          <a:xfrm>
            <a:off x="1732076" y="3080979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008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Le Projet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4" name="Google Shape;3584;p3"/>
          <p:cNvSpPr txBox="1"/>
          <p:nvPr>
            <p:ph idx="8" type="title"/>
          </p:nvPr>
        </p:nvSpPr>
        <p:spPr>
          <a:xfrm>
            <a:off x="730200" y="3080975"/>
            <a:ext cx="636300" cy="52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85" name="Google Shape;3585;p3"/>
          <p:cNvSpPr txBox="1"/>
          <p:nvPr>
            <p:ph idx="9" type="subTitle"/>
          </p:nvPr>
        </p:nvSpPr>
        <p:spPr>
          <a:xfrm>
            <a:off x="1732090" y="3608676"/>
            <a:ext cx="26940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 projet que j’ai du réaliser pour l’entreprise.</a:t>
            </a:r>
            <a:endParaRPr/>
          </a:p>
        </p:txBody>
      </p:sp>
      <p:sp>
        <p:nvSpPr>
          <p:cNvPr id="3586" name="Google Shape;3586;p3"/>
          <p:cNvSpPr txBox="1"/>
          <p:nvPr>
            <p:ph idx="13" type="title"/>
          </p:nvPr>
        </p:nvSpPr>
        <p:spPr>
          <a:xfrm>
            <a:off x="5760375" y="3080975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rotWithShape="0" algn="bl" dir="10080000" dist="3810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Bilan du stage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7" name="Google Shape;3587;p3"/>
          <p:cNvSpPr txBox="1"/>
          <p:nvPr>
            <p:ph idx="14" type="title"/>
          </p:nvPr>
        </p:nvSpPr>
        <p:spPr>
          <a:xfrm>
            <a:off x="4758500" y="3080975"/>
            <a:ext cx="636300" cy="52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88" name="Google Shape;3588;p3"/>
          <p:cNvSpPr txBox="1"/>
          <p:nvPr>
            <p:ph idx="15" type="subTitle"/>
          </p:nvPr>
        </p:nvSpPr>
        <p:spPr>
          <a:xfrm>
            <a:off x="5760389" y="3608675"/>
            <a:ext cx="2694000" cy="572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Bilan du stage effectué et conclusion.</a:t>
            </a:r>
            <a:endParaRPr/>
          </a:p>
        </p:txBody>
      </p:sp>
      <p:sp>
        <p:nvSpPr>
          <p:cNvPr id="3589" name="Google Shape;3589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10800000" dist="2857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0" name="Google Shape;3590;p3"/>
          <p:cNvSpPr/>
          <p:nvPr/>
        </p:nvSpPr>
        <p:spPr>
          <a:xfrm>
            <a:off x="272397" y="4380173"/>
            <a:ext cx="895197" cy="259776"/>
          </a:xfrm>
          <a:custGeom>
            <a:rect b="b" l="l" r="r" t="t"/>
            <a:pathLst>
              <a:path extrusionOk="0" h="48196" w="996908">
                <a:moveTo>
                  <a:pt x="570738" y="0"/>
                </a:moveTo>
                <a:lnTo>
                  <a:pt x="569084" y="5"/>
                </a:lnTo>
                <a:lnTo>
                  <a:pt x="567456" y="16"/>
                </a:lnTo>
                <a:lnTo>
                  <a:pt x="565803" y="26"/>
                </a:lnTo>
                <a:lnTo>
                  <a:pt x="564175" y="42"/>
                </a:lnTo>
                <a:lnTo>
                  <a:pt x="562546" y="63"/>
                </a:lnTo>
                <a:lnTo>
                  <a:pt x="560918" y="84"/>
                </a:lnTo>
                <a:lnTo>
                  <a:pt x="559316" y="111"/>
                </a:lnTo>
                <a:lnTo>
                  <a:pt x="557688" y="142"/>
                </a:lnTo>
                <a:lnTo>
                  <a:pt x="556085" y="174"/>
                </a:lnTo>
                <a:lnTo>
                  <a:pt x="554483" y="211"/>
                </a:lnTo>
                <a:lnTo>
                  <a:pt x="552880" y="247"/>
                </a:lnTo>
                <a:lnTo>
                  <a:pt x="551303" y="290"/>
                </a:lnTo>
                <a:lnTo>
                  <a:pt x="549700" y="337"/>
                </a:lnTo>
                <a:lnTo>
                  <a:pt x="548123" y="390"/>
                </a:lnTo>
                <a:lnTo>
                  <a:pt x="546546" y="442"/>
                </a:lnTo>
                <a:lnTo>
                  <a:pt x="544969" y="495"/>
                </a:lnTo>
                <a:lnTo>
                  <a:pt x="543417" y="558"/>
                </a:lnTo>
                <a:lnTo>
                  <a:pt x="541840" y="621"/>
                </a:lnTo>
                <a:lnTo>
                  <a:pt x="540288" y="684"/>
                </a:lnTo>
                <a:lnTo>
                  <a:pt x="538736" y="753"/>
                </a:lnTo>
                <a:lnTo>
                  <a:pt x="537184" y="826"/>
                </a:lnTo>
                <a:lnTo>
                  <a:pt x="535658" y="900"/>
                </a:lnTo>
                <a:lnTo>
                  <a:pt x="534132" y="979"/>
                </a:lnTo>
                <a:lnTo>
                  <a:pt x="532605" y="1063"/>
                </a:lnTo>
                <a:lnTo>
                  <a:pt x="531079" y="1147"/>
                </a:lnTo>
                <a:lnTo>
                  <a:pt x="529553" y="1237"/>
                </a:lnTo>
                <a:lnTo>
                  <a:pt x="528052" y="1326"/>
                </a:lnTo>
                <a:lnTo>
                  <a:pt x="526551" y="1421"/>
                </a:lnTo>
                <a:lnTo>
                  <a:pt x="525050" y="1521"/>
                </a:lnTo>
                <a:lnTo>
                  <a:pt x="523575" y="1621"/>
                </a:lnTo>
                <a:lnTo>
                  <a:pt x="522099" y="1721"/>
                </a:lnTo>
                <a:lnTo>
                  <a:pt x="520624" y="1826"/>
                </a:lnTo>
                <a:lnTo>
                  <a:pt x="519148" y="1937"/>
                </a:lnTo>
                <a:lnTo>
                  <a:pt x="517673" y="2047"/>
                </a:lnTo>
                <a:lnTo>
                  <a:pt x="516223" y="2163"/>
                </a:lnTo>
                <a:lnTo>
                  <a:pt x="514773" y="2284"/>
                </a:lnTo>
                <a:lnTo>
                  <a:pt x="513349" y="2405"/>
                </a:lnTo>
                <a:lnTo>
                  <a:pt x="511899" y="2526"/>
                </a:lnTo>
                <a:lnTo>
                  <a:pt x="510474" y="2652"/>
                </a:lnTo>
                <a:lnTo>
                  <a:pt x="509075" y="2784"/>
                </a:lnTo>
                <a:lnTo>
                  <a:pt x="507650" y="2915"/>
                </a:lnTo>
                <a:lnTo>
                  <a:pt x="506251" y="3052"/>
                </a:lnTo>
                <a:lnTo>
                  <a:pt x="504852" y="3189"/>
                </a:lnTo>
                <a:lnTo>
                  <a:pt x="503478" y="3331"/>
                </a:lnTo>
                <a:lnTo>
                  <a:pt x="502079" y="3473"/>
                </a:lnTo>
                <a:lnTo>
                  <a:pt x="500706" y="3620"/>
                </a:lnTo>
                <a:lnTo>
                  <a:pt x="499357" y="3768"/>
                </a:lnTo>
                <a:lnTo>
                  <a:pt x="497984" y="3920"/>
                </a:lnTo>
                <a:lnTo>
                  <a:pt x="496635" y="4073"/>
                </a:lnTo>
                <a:lnTo>
                  <a:pt x="495313" y="4231"/>
                </a:lnTo>
                <a:lnTo>
                  <a:pt x="493964" y="4394"/>
                </a:lnTo>
                <a:lnTo>
                  <a:pt x="491344" y="4720"/>
                </a:lnTo>
                <a:lnTo>
                  <a:pt x="488724" y="5057"/>
                </a:lnTo>
                <a:lnTo>
                  <a:pt x="486155" y="5404"/>
                </a:lnTo>
                <a:lnTo>
                  <a:pt x="483636" y="5762"/>
                </a:lnTo>
                <a:lnTo>
                  <a:pt x="481143" y="6131"/>
                </a:lnTo>
                <a:lnTo>
                  <a:pt x="478676" y="6509"/>
                </a:lnTo>
                <a:lnTo>
                  <a:pt x="476259" y="6899"/>
                </a:lnTo>
                <a:lnTo>
                  <a:pt x="473868" y="7299"/>
                </a:lnTo>
                <a:lnTo>
                  <a:pt x="471528" y="7704"/>
                </a:lnTo>
                <a:lnTo>
                  <a:pt x="469213" y="8120"/>
                </a:lnTo>
                <a:lnTo>
                  <a:pt x="466949" y="8546"/>
                </a:lnTo>
                <a:lnTo>
                  <a:pt x="464736" y="8983"/>
                </a:lnTo>
                <a:lnTo>
                  <a:pt x="462548" y="9425"/>
                </a:lnTo>
                <a:lnTo>
                  <a:pt x="460411" y="9877"/>
                </a:lnTo>
                <a:lnTo>
                  <a:pt x="458325" y="10335"/>
                </a:lnTo>
                <a:lnTo>
                  <a:pt x="456265" y="10809"/>
                </a:lnTo>
                <a:lnTo>
                  <a:pt x="454255" y="11282"/>
                </a:lnTo>
                <a:lnTo>
                  <a:pt x="452296" y="11772"/>
                </a:lnTo>
                <a:lnTo>
                  <a:pt x="450388" y="12266"/>
                </a:lnTo>
                <a:lnTo>
                  <a:pt x="448506" y="12766"/>
                </a:lnTo>
                <a:lnTo>
                  <a:pt x="446674" y="13276"/>
                </a:lnTo>
                <a:lnTo>
                  <a:pt x="444894" y="13792"/>
                </a:lnTo>
                <a:lnTo>
                  <a:pt x="443189" y="14318"/>
                </a:lnTo>
                <a:lnTo>
                  <a:pt x="441510" y="14850"/>
                </a:lnTo>
                <a:lnTo>
                  <a:pt x="439857" y="15387"/>
                </a:lnTo>
                <a:lnTo>
                  <a:pt x="438280" y="15934"/>
                </a:lnTo>
                <a:lnTo>
                  <a:pt x="437517" y="16213"/>
                </a:lnTo>
                <a:lnTo>
                  <a:pt x="436753" y="16486"/>
                </a:lnTo>
                <a:lnTo>
                  <a:pt x="436016" y="16765"/>
                </a:lnTo>
                <a:lnTo>
                  <a:pt x="435278" y="17049"/>
                </a:lnTo>
                <a:lnTo>
                  <a:pt x="434566" y="17334"/>
                </a:lnTo>
                <a:lnTo>
                  <a:pt x="433853" y="17618"/>
                </a:lnTo>
                <a:lnTo>
                  <a:pt x="433167" y="17902"/>
                </a:lnTo>
                <a:lnTo>
                  <a:pt x="432480" y="18186"/>
                </a:lnTo>
                <a:lnTo>
                  <a:pt x="431818" y="18475"/>
                </a:lnTo>
                <a:lnTo>
                  <a:pt x="431182" y="18770"/>
                </a:lnTo>
                <a:lnTo>
                  <a:pt x="430546" y="19060"/>
                </a:lnTo>
                <a:lnTo>
                  <a:pt x="429910" y="19354"/>
                </a:lnTo>
                <a:lnTo>
                  <a:pt x="429300" y="19649"/>
                </a:lnTo>
                <a:lnTo>
                  <a:pt x="428715" y="19944"/>
                </a:lnTo>
                <a:lnTo>
                  <a:pt x="428130" y="20243"/>
                </a:lnTo>
                <a:lnTo>
                  <a:pt x="427545" y="20543"/>
                </a:lnTo>
                <a:lnTo>
                  <a:pt x="426985" y="20843"/>
                </a:lnTo>
                <a:lnTo>
                  <a:pt x="426451" y="21149"/>
                </a:lnTo>
                <a:lnTo>
                  <a:pt x="425942" y="21454"/>
                </a:lnTo>
                <a:lnTo>
                  <a:pt x="425408" y="21759"/>
                </a:lnTo>
                <a:lnTo>
                  <a:pt x="424925" y="22064"/>
                </a:lnTo>
                <a:lnTo>
                  <a:pt x="424441" y="22369"/>
                </a:lnTo>
                <a:lnTo>
                  <a:pt x="423958" y="22680"/>
                </a:lnTo>
                <a:lnTo>
                  <a:pt x="423525" y="22990"/>
                </a:lnTo>
                <a:lnTo>
                  <a:pt x="421948" y="22875"/>
                </a:lnTo>
                <a:lnTo>
                  <a:pt x="420346" y="22759"/>
                </a:lnTo>
                <a:lnTo>
                  <a:pt x="418743" y="22643"/>
                </a:lnTo>
                <a:lnTo>
                  <a:pt x="417166" y="22538"/>
                </a:lnTo>
                <a:lnTo>
                  <a:pt x="415538" y="22427"/>
                </a:lnTo>
                <a:lnTo>
                  <a:pt x="413935" y="22327"/>
                </a:lnTo>
                <a:lnTo>
                  <a:pt x="412307" y="22227"/>
                </a:lnTo>
                <a:lnTo>
                  <a:pt x="410679" y="22133"/>
                </a:lnTo>
                <a:lnTo>
                  <a:pt x="409051" y="22043"/>
                </a:lnTo>
                <a:lnTo>
                  <a:pt x="407397" y="21954"/>
                </a:lnTo>
                <a:lnTo>
                  <a:pt x="405744" y="21869"/>
                </a:lnTo>
                <a:lnTo>
                  <a:pt x="404090" y="21785"/>
                </a:lnTo>
                <a:lnTo>
                  <a:pt x="402412" y="21706"/>
                </a:lnTo>
                <a:lnTo>
                  <a:pt x="400758" y="21633"/>
                </a:lnTo>
                <a:lnTo>
                  <a:pt x="399079" y="21564"/>
                </a:lnTo>
                <a:lnTo>
                  <a:pt x="397400" y="21496"/>
                </a:lnTo>
                <a:lnTo>
                  <a:pt x="395696" y="21433"/>
                </a:lnTo>
                <a:lnTo>
                  <a:pt x="394017" y="21375"/>
                </a:lnTo>
                <a:lnTo>
                  <a:pt x="392312" y="21317"/>
                </a:lnTo>
                <a:lnTo>
                  <a:pt x="390583" y="21270"/>
                </a:lnTo>
                <a:lnTo>
                  <a:pt x="388878" y="21222"/>
                </a:lnTo>
                <a:lnTo>
                  <a:pt x="387148" y="21175"/>
                </a:lnTo>
                <a:lnTo>
                  <a:pt x="385444" y="21138"/>
                </a:lnTo>
                <a:lnTo>
                  <a:pt x="383689" y="21101"/>
                </a:lnTo>
                <a:lnTo>
                  <a:pt x="381959" y="21070"/>
                </a:lnTo>
                <a:lnTo>
                  <a:pt x="380229" y="21043"/>
                </a:lnTo>
                <a:lnTo>
                  <a:pt x="378474" y="21017"/>
                </a:lnTo>
                <a:lnTo>
                  <a:pt x="376719" y="21001"/>
                </a:lnTo>
                <a:lnTo>
                  <a:pt x="374963" y="20985"/>
                </a:lnTo>
                <a:lnTo>
                  <a:pt x="373183" y="20975"/>
                </a:lnTo>
                <a:lnTo>
                  <a:pt x="371427" y="20970"/>
                </a:lnTo>
                <a:lnTo>
                  <a:pt x="369647" y="20964"/>
                </a:lnTo>
                <a:lnTo>
                  <a:pt x="366772" y="20970"/>
                </a:lnTo>
                <a:lnTo>
                  <a:pt x="363923" y="20985"/>
                </a:lnTo>
                <a:lnTo>
                  <a:pt x="361074" y="21012"/>
                </a:lnTo>
                <a:lnTo>
                  <a:pt x="358250" y="21054"/>
                </a:lnTo>
                <a:lnTo>
                  <a:pt x="355427" y="21101"/>
                </a:lnTo>
                <a:lnTo>
                  <a:pt x="352628" y="21159"/>
                </a:lnTo>
                <a:lnTo>
                  <a:pt x="349856" y="21228"/>
                </a:lnTo>
                <a:lnTo>
                  <a:pt x="347083" y="21301"/>
                </a:lnTo>
                <a:lnTo>
                  <a:pt x="344336" y="21391"/>
                </a:lnTo>
                <a:lnTo>
                  <a:pt x="341588" y="21491"/>
                </a:lnTo>
                <a:lnTo>
                  <a:pt x="338866" y="21596"/>
                </a:lnTo>
                <a:lnTo>
                  <a:pt x="336170" y="21717"/>
                </a:lnTo>
                <a:lnTo>
                  <a:pt x="333473" y="21843"/>
                </a:lnTo>
                <a:lnTo>
                  <a:pt x="330828" y="21980"/>
                </a:lnTo>
                <a:lnTo>
                  <a:pt x="328157" y="22127"/>
                </a:lnTo>
                <a:lnTo>
                  <a:pt x="325537" y="22285"/>
                </a:lnTo>
                <a:lnTo>
                  <a:pt x="322942" y="22448"/>
                </a:lnTo>
                <a:lnTo>
                  <a:pt x="320347" y="22622"/>
                </a:lnTo>
                <a:lnTo>
                  <a:pt x="317778" y="22806"/>
                </a:lnTo>
                <a:lnTo>
                  <a:pt x="315209" y="23001"/>
                </a:lnTo>
                <a:lnTo>
                  <a:pt x="312690" y="23201"/>
                </a:lnTo>
                <a:lnTo>
                  <a:pt x="310197" y="23411"/>
                </a:lnTo>
                <a:lnTo>
                  <a:pt x="307704" y="23632"/>
                </a:lnTo>
                <a:lnTo>
                  <a:pt x="305237" y="23859"/>
                </a:lnTo>
                <a:lnTo>
                  <a:pt x="302795" y="24095"/>
                </a:lnTo>
                <a:lnTo>
                  <a:pt x="300378" y="24343"/>
                </a:lnTo>
                <a:lnTo>
                  <a:pt x="297987" y="24595"/>
                </a:lnTo>
                <a:lnTo>
                  <a:pt x="295621" y="24858"/>
                </a:lnTo>
                <a:lnTo>
                  <a:pt x="293281" y="25127"/>
                </a:lnTo>
                <a:lnTo>
                  <a:pt x="290966" y="25406"/>
                </a:lnTo>
                <a:lnTo>
                  <a:pt x="288676" y="25690"/>
                </a:lnTo>
                <a:lnTo>
                  <a:pt x="286412" y="25984"/>
                </a:lnTo>
                <a:lnTo>
                  <a:pt x="284174" y="26284"/>
                </a:lnTo>
                <a:lnTo>
                  <a:pt x="281960" y="26595"/>
                </a:lnTo>
                <a:lnTo>
                  <a:pt x="279773" y="26911"/>
                </a:lnTo>
                <a:lnTo>
                  <a:pt x="277611" y="27237"/>
                </a:lnTo>
                <a:lnTo>
                  <a:pt x="275474" y="27568"/>
                </a:lnTo>
                <a:lnTo>
                  <a:pt x="273362" y="27905"/>
                </a:lnTo>
                <a:lnTo>
                  <a:pt x="271302" y="28252"/>
                </a:lnTo>
                <a:lnTo>
                  <a:pt x="269267" y="28610"/>
                </a:lnTo>
                <a:lnTo>
                  <a:pt x="267257" y="28968"/>
                </a:lnTo>
                <a:lnTo>
                  <a:pt x="265273" y="29336"/>
                </a:lnTo>
                <a:lnTo>
                  <a:pt x="263314" y="29710"/>
                </a:lnTo>
                <a:lnTo>
                  <a:pt x="261381" y="30094"/>
                </a:lnTo>
                <a:lnTo>
                  <a:pt x="259498" y="30478"/>
                </a:lnTo>
                <a:lnTo>
                  <a:pt x="257641" y="30873"/>
                </a:lnTo>
                <a:lnTo>
                  <a:pt x="255810" y="31278"/>
                </a:lnTo>
                <a:lnTo>
                  <a:pt x="254029" y="31683"/>
                </a:lnTo>
                <a:lnTo>
                  <a:pt x="252274" y="32099"/>
                </a:lnTo>
                <a:lnTo>
                  <a:pt x="250544" y="32520"/>
                </a:lnTo>
                <a:lnTo>
                  <a:pt x="248865" y="32946"/>
                </a:lnTo>
                <a:lnTo>
                  <a:pt x="247212" y="33378"/>
                </a:lnTo>
                <a:lnTo>
                  <a:pt x="245584" y="33814"/>
                </a:lnTo>
                <a:lnTo>
                  <a:pt x="244006" y="34262"/>
                </a:lnTo>
                <a:lnTo>
                  <a:pt x="242455" y="34709"/>
                </a:lnTo>
                <a:lnTo>
                  <a:pt x="240928" y="35167"/>
                </a:lnTo>
                <a:lnTo>
                  <a:pt x="239453" y="35630"/>
                </a:lnTo>
                <a:lnTo>
                  <a:pt x="238028" y="36093"/>
                </a:lnTo>
                <a:lnTo>
                  <a:pt x="236629" y="36567"/>
                </a:lnTo>
                <a:lnTo>
                  <a:pt x="235256" y="37045"/>
                </a:lnTo>
                <a:lnTo>
                  <a:pt x="233933" y="37524"/>
                </a:lnTo>
                <a:lnTo>
                  <a:pt x="232661" y="38014"/>
                </a:lnTo>
                <a:lnTo>
                  <a:pt x="231414" y="38508"/>
                </a:lnTo>
                <a:lnTo>
                  <a:pt x="230219" y="39003"/>
                </a:lnTo>
                <a:lnTo>
                  <a:pt x="228972" y="38803"/>
                </a:lnTo>
                <a:lnTo>
                  <a:pt x="227700" y="38608"/>
                </a:lnTo>
                <a:lnTo>
                  <a:pt x="226454" y="38414"/>
                </a:lnTo>
                <a:lnTo>
                  <a:pt x="225182" y="38219"/>
                </a:lnTo>
                <a:lnTo>
                  <a:pt x="223885" y="38029"/>
                </a:lnTo>
                <a:lnTo>
                  <a:pt x="222613" y="37845"/>
                </a:lnTo>
                <a:lnTo>
                  <a:pt x="221315" y="37661"/>
                </a:lnTo>
                <a:lnTo>
                  <a:pt x="219992" y="37477"/>
                </a:lnTo>
                <a:lnTo>
                  <a:pt x="218670" y="37298"/>
                </a:lnTo>
                <a:lnTo>
                  <a:pt x="217347" y="37119"/>
                </a:lnTo>
                <a:lnTo>
                  <a:pt x="215999" y="36945"/>
                </a:lnTo>
                <a:lnTo>
                  <a:pt x="214650" y="36777"/>
                </a:lnTo>
                <a:lnTo>
                  <a:pt x="213302" y="36609"/>
                </a:lnTo>
                <a:lnTo>
                  <a:pt x="211928" y="36440"/>
                </a:lnTo>
                <a:lnTo>
                  <a:pt x="210555" y="36282"/>
                </a:lnTo>
                <a:lnTo>
                  <a:pt x="209181" y="36119"/>
                </a:lnTo>
                <a:lnTo>
                  <a:pt x="207807" y="35961"/>
                </a:lnTo>
                <a:lnTo>
                  <a:pt x="206408" y="35809"/>
                </a:lnTo>
                <a:lnTo>
                  <a:pt x="204984" y="35656"/>
                </a:lnTo>
                <a:lnTo>
                  <a:pt x="203585" y="35509"/>
                </a:lnTo>
                <a:lnTo>
                  <a:pt x="202160" y="35362"/>
                </a:lnTo>
                <a:lnTo>
                  <a:pt x="200710" y="35219"/>
                </a:lnTo>
                <a:lnTo>
                  <a:pt x="199286" y="35083"/>
                </a:lnTo>
                <a:lnTo>
                  <a:pt x="197836" y="34946"/>
                </a:lnTo>
                <a:lnTo>
                  <a:pt x="196386" y="34809"/>
                </a:lnTo>
                <a:lnTo>
                  <a:pt x="194910" y="34677"/>
                </a:lnTo>
                <a:lnTo>
                  <a:pt x="193435" y="34551"/>
                </a:lnTo>
                <a:lnTo>
                  <a:pt x="191959" y="34425"/>
                </a:lnTo>
                <a:lnTo>
                  <a:pt x="190484" y="34304"/>
                </a:lnTo>
                <a:lnTo>
                  <a:pt x="188983" y="34188"/>
                </a:lnTo>
                <a:lnTo>
                  <a:pt x="187482" y="34072"/>
                </a:lnTo>
                <a:lnTo>
                  <a:pt x="185981" y="33957"/>
                </a:lnTo>
                <a:lnTo>
                  <a:pt x="184455" y="33851"/>
                </a:lnTo>
                <a:lnTo>
                  <a:pt x="182929" y="33741"/>
                </a:lnTo>
                <a:lnTo>
                  <a:pt x="181402" y="33641"/>
                </a:lnTo>
                <a:lnTo>
                  <a:pt x="179876" y="33541"/>
                </a:lnTo>
                <a:lnTo>
                  <a:pt x="178324" y="33446"/>
                </a:lnTo>
                <a:lnTo>
                  <a:pt x="176773" y="33351"/>
                </a:lnTo>
                <a:lnTo>
                  <a:pt x="175221" y="33262"/>
                </a:lnTo>
                <a:lnTo>
                  <a:pt x="173644" y="33172"/>
                </a:lnTo>
                <a:lnTo>
                  <a:pt x="172092" y="33088"/>
                </a:lnTo>
                <a:lnTo>
                  <a:pt x="170515" y="33009"/>
                </a:lnTo>
                <a:lnTo>
                  <a:pt x="168912" y="32936"/>
                </a:lnTo>
                <a:lnTo>
                  <a:pt x="167335" y="32862"/>
                </a:lnTo>
                <a:lnTo>
                  <a:pt x="165732" y="32788"/>
                </a:lnTo>
                <a:lnTo>
                  <a:pt x="164130" y="32725"/>
                </a:lnTo>
                <a:lnTo>
                  <a:pt x="162527" y="32662"/>
                </a:lnTo>
                <a:lnTo>
                  <a:pt x="160924" y="32599"/>
                </a:lnTo>
                <a:lnTo>
                  <a:pt x="159296" y="32546"/>
                </a:lnTo>
                <a:lnTo>
                  <a:pt x="157668" y="32494"/>
                </a:lnTo>
                <a:lnTo>
                  <a:pt x="156040" y="32441"/>
                </a:lnTo>
                <a:lnTo>
                  <a:pt x="154412" y="32399"/>
                </a:lnTo>
                <a:lnTo>
                  <a:pt x="152759" y="32357"/>
                </a:lnTo>
                <a:lnTo>
                  <a:pt x="151131" y="32315"/>
                </a:lnTo>
                <a:lnTo>
                  <a:pt x="149477" y="32283"/>
                </a:lnTo>
                <a:lnTo>
                  <a:pt x="147824" y="32252"/>
                </a:lnTo>
                <a:lnTo>
                  <a:pt x="146145" y="32220"/>
                </a:lnTo>
                <a:lnTo>
                  <a:pt x="144491" y="32199"/>
                </a:lnTo>
                <a:lnTo>
                  <a:pt x="142812" y="32178"/>
                </a:lnTo>
                <a:lnTo>
                  <a:pt x="141133" y="32162"/>
                </a:lnTo>
                <a:lnTo>
                  <a:pt x="139454" y="32146"/>
                </a:lnTo>
                <a:lnTo>
                  <a:pt x="137775" y="32136"/>
                </a:lnTo>
                <a:lnTo>
                  <a:pt x="136071" y="32131"/>
                </a:lnTo>
                <a:lnTo>
                  <a:pt x="134392" y="32131"/>
                </a:lnTo>
                <a:lnTo>
                  <a:pt x="131696" y="32136"/>
                </a:lnTo>
                <a:lnTo>
                  <a:pt x="129025" y="32152"/>
                </a:lnTo>
                <a:lnTo>
                  <a:pt x="126354" y="32173"/>
                </a:lnTo>
                <a:lnTo>
                  <a:pt x="123708" y="32204"/>
                </a:lnTo>
                <a:lnTo>
                  <a:pt x="121062" y="32246"/>
                </a:lnTo>
                <a:lnTo>
                  <a:pt x="118442" y="32299"/>
                </a:lnTo>
                <a:lnTo>
                  <a:pt x="115822" y="32357"/>
                </a:lnTo>
                <a:lnTo>
                  <a:pt x="113227" y="32425"/>
                </a:lnTo>
                <a:lnTo>
                  <a:pt x="110633" y="32504"/>
                </a:lnTo>
                <a:lnTo>
                  <a:pt x="108063" y="32594"/>
                </a:lnTo>
                <a:lnTo>
                  <a:pt x="105494" y="32688"/>
                </a:lnTo>
                <a:lnTo>
                  <a:pt x="102950" y="32794"/>
                </a:lnTo>
                <a:lnTo>
                  <a:pt x="100432" y="32904"/>
                </a:lnTo>
                <a:lnTo>
                  <a:pt x="97913" y="33025"/>
                </a:lnTo>
                <a:lnTo>
                  <a:pt x="95420" y="33151"/>
                </a:lnTo>
                <a:lnTo>
                  <a:pt x="92927" y="33294"/>
                </a:lnTo>
                <a:lnTo>
                  <a:pt x="90460" y="33436"/>
                </a:lnTo>
                <a:lnTo>
                  <a:pt x="88018" y="33593"/>
                </a:lnTo>
                <a:lnTo>
                  <a:pt x="85576" y="33757"/>
                </a:lnTo>
                <a:lnTo>
                  <a:pt x="83185" y="33925"/>
                </a:lnTo>
                <a:lnTo>
                  <a:pt x="80768" y="34104"/>
                </a:lnTo>
                <a:lnTo>
                  <a:pt x="78402" y="34288"/>
                </a:lnTo>
                <a:lnTo>
                  <a:pt x="76036" y="34483"/>
                </a:lnTo>
                <a:lnTo>
                  <a:pt x="73696" y="34683"/>
                </a:lnTo>
                <a:lnTo>
                  <a:pt x="71381" y="34893"/>
                </a:lnTo>
                <a:lnTo>
                  <a:pt x="69092" y="35109"/>
                </a:lnTo>
                <a:lnTo>
                  <a:pt x="66802" y="35335"/>
                </a:lnTo>
                <a:lnTo>
                  <a:pt x="64538" y="35567"/>
                </a:lnTo>
                <a:lnTo>
                  <a:pt x="62300" y="35804"/>
                </a:lnTo>
                <a:lnTo>
                  <a:pt x="60086" y="36051"/>
                </a:lnTo>
                <a:lnTo>
                  <a:pt x="57899" y="36303"/>
                </a:lnTo>
                <a:lnTo>
                  <a:pt x="55736" y="36567"/>
                </a:lnTo>
                <a:lnTo>
                  <a:pt x="53574" y="36835"/>
                </a:lnTo>
                <a:lnTo>
                  <a:pt x="51463" y="37109"/>
                </a:lnTo>
                <a:lnTo>
                  <a:pt x="49351" y="37387"/>
                </a:lnTo>
                <a:lnTo>
                  <a:pt x="47265" y="37677"/>
                </a:lnTo>
                <a:lnTo>
                  <a:pt x="45205" y="37972"/>
                </a:lnTo>
                <a:lnTo>
                  <a:pt x="43170" y="38271"/>
                </a:lnTo>
                <a:lnTo>
                  <a:pt x="41160" y="38582"/>
                </a:lnTo>
                <a:lnTo>
                  <a:pt x="39176" y="38898"/>
                </a:lnTo>
                <a:lnTo>
                  <a:pt x="37217" y="39219"/>
                </a:lnTo>
                <a:lnTo>
                  <a:pt x="35284" y="39545"/>
                </a:lnTo>
                <a:lnTo>
                  <a:pt x="33401" y="39876"/>
                </a:lnTo>
                <a:lnTo>
                  <a:pt x="31519" y="40218"/>
                </a:lnTo>
                <a:lnTo>
                  <a:pt x="29662" y="40566"/>
                </a:lnTo>
                <a:lnTo>
                  <a:pt x="27830" y="40918"/>
                </a:lnTo>
                <a:lnTo>
                  <a:pt x="26024" y="41276"/>
                </a:lnTo>
                <a:lnTo>
                  <a:pt x="24269" y="41639"/>
                </a:lnTo>
                <a:lnTo>
                  <a:pt x="22514" y="42008"/>
                </a:lnTo>
                <a:lnTo>
                  <a:pt x="20809" y="42381"/>
                </a:lnTo>
                <a:lnTo>
                  <a:pt x="19131" y="42765"/>
                </a:lnTo>
                <a:lnTo>
                  <a:pt x="17477" y="43149"/>
                </a:lnTo>
                <a:lnTo>
                  <a:pt x="15849" y="43544"/>
                </a:lnTo>
                <a:lnTo>
                  <a:pt x="14246" y="43939"/>
                </a:lnTo>
                <a:lnTo>
                  <a:pt x="12669" y="44344"/>
                </a:lnTo>
                <a:lnTo>
                  <a:pt x="11143" y="44749"/>
                </a:lnTo>
                <a:lnTo>
                  <a:pt x="9642" y="45165"/>
                </a:lnTo>
                <a:lnTo>
                  <a:pt x="8167" y="45581"/>
                </a:lnTo>
                <a:lnTo>
                  <a:pt x="6717" y="46007"/>
                </a:lnTo>
                <a:lnTo>
                  <a:pt x="5317" y="46433"/>
                </a:lnTo>
                <a:lnTo>
                  <a:pt x="3944" y="46870"/>
                </a:lnTo>
                <a:lnTo>
                  <a:pt x="2596" y="47307"/>
                </a:lnTo>
                <a:lnTo>
                  <a:pt x="1298" y="47749"/>
                </a:lnTo>
                <a:lnTo>
                  <a:pt x="1" y="48196"/>
                </a:lnTo>
                <a:lnTo>
                  <a:pt x="996908" y="48196"/>
                </a:lnTo>
                <a:lnTo>
                  <a:pt x="996882" y="47780"/>
                </a:lnTo>
                <a:lnTo>
                  <a:pt x="996832" y="47364"/>
                </a:lnTo>
                <a:lnTo>
                  <a:pt x="996755" y="46954"/>
                </a:lnTo>
                <a:lnTo>
                  <a:pt x="996653" y="46544"/>
                </a:lnTo>
                <a:lnTo>
                  <a:pt x="996501" y="46133"/>
                </a:lnTo>
                <a:lnTo>
                  <a:pt x="996323" y="45723"/>
                </a:lnTo>
                <a:lnTo>
                  <a:pt x="996094" y="45317"/>
                </a:lnTo>
                <a:lnTo>
                  <a:pt x="995839" y="44912"/>
                </a:lnTo>
                <a:lnTo>
                  <a:pt x="995560" y="44507"/>
                </a:lnTo>
                <a:lnTo>
                  <a:pt x="995254" y="44102"/>
                </a:lnTo>
                <a:lnTo>
                  <a:pt x="994924" y="43702"/>
                </a:lnTo>
                <a:lnTo>
                  <a:pt x="994542" y="43302"/>
                </a:lnTo>
                <a:lnTo>
                  <a:pt x="994135" y="42902"/>
                </a:lnTo>
                <a:lnTo>
                  <a:pt x="993703" y="42507"/>
                </a:lnTo>
                <a:lnTo>
                  <a:pt x="993245" y="42113"/>
                </a:lnTo>
                <a:lnTo>
                  <a:pt x="992736" y="41718"/>
                </a:lnTo>
                <a:lnTo>
                  <a:pt x="992227" y="41329"/>
                </a:lnTo>
                <a:lnTo>
                  <a:pt x="991668" y="40939"/>
                </a:lnTo>
                <a:lnTo>
                  <a:pt x="991082" y="40550"/>
                </a:lnTo>
                <a:lnTo>
                  <a:pt x="990446" y="40166"/>
                </a:lnTo>
                <a:lnTo>
                  <a:pt x="989811" y="39782"/>
                </a:lnTo>
                <a:lnTo>
                  <a:pt x="989124" y="39398"/>
                </a:lnTo>
                <a:lnTo>
                  <a:pt x="988437" y="39019"/>
                </a:lnTo>
                <a:lnTo>
                  <a:pt x="987699" y="38640"/>
                </a:lnTo>
                <a:lnTo>
                  <a:pt x="986936" y="38266"/>
                </a:lnTo>
                <a:lnTo>
                  <a:pt x="986147" y="37893"/>
                </a:lnTo>
                <a:lnTo>
                  <a:pt x="985308" y="37519"/>
                </a:lnTo>
                <a:lnTo>
                  <a:pt x="984468" y="37145"/>
                </a:lnTo>
                <a:lnTo>
                  <a:pt x="983604" y="36782"/>
                </a:lnTo>
                <a:lnTo>
                  <a:pt x="982688" y="36414"/>
                </a:lnTo>
                <a:lnTo>
                  <a:pt x="981772" y="36051"/>
                </a:lnTo>
                <a:lnTo>
                  <a:pt x="980805" y="35688"/>
                </a:lnTo>
                <a:lnTo>
                  <a:pt x="979813" y="35330"/>
                </a:lnTo>
                <a:lnTo>
                  <a:pt x="978796" y="34972"/>
                </a:lnTo>
                <a:lnTo>
                  <a:pt x="977753" y="34620"/>
                </a:lnTo>
                <a:lnTo>
                  <a:pt x="976710" y="34267"/>
                </a:lnTo>
                <a:lnTo>
                  <a:pt x="975616" y="33914"/>
                </a:lnTo>
                <a:lnTo>
                  <a:pt x="974497" y="33567"/>
                </a:lnTo>
                <a:lnTo>
                  <a:pt x="973352" y="33225"/>
                </a:lnTo>
                <a:lnTo>
                  <a:pt x="972182" y="32878"/>
                </a:lnTo>
                <a:lnTo>
                  <a:pt x="970986" y="32541"/>
                </a:lnTo>
                <a:lnTo>
                  <a:pt x="969765" y="32204"/>
                </a:lnTo>
                <a:lnTo>
                  <a:pt x="968519" y="31867"/>
                </a:lnTo>
                <a:lnTo>
                  <a:pt x="967247" y="31536"/>
                </a:lnTo>
                <a:lnTo>
                  <a:pt x="965949" y="31204"/>
                </a:lnTo>
                <a:lnTo>
                  <a:pt x="964626" y="30878"/>
                </a:lnTo>
                <a:lnTo>
                  <a:pt x="963278" y="30552"/>
                </a:lnTo>
                <a:lnTo>
                  <a:pt x="961905" y="30231"/>
                </a:lnTo>
                <a:lnTo>
                  <a:pt x="960505" y="29910"/>
                </a:lnTo>
                <a:lnTo>
                  <a:pt x="959106" y="29594"/>
                </a:lnTo>
                <a:lnTo>
                  <a:pt x="957656" y="29284"/>
                </a:lnTo>
                <a:lnTo>
                  <a:pt x="956181" y="28968"/>
                </a:lnTo>
                <a:lnTo>
                  <a:pt x="954705" y="28663"/>
                </a:lnTo>
                <a:lnTo>
                  <a:pt x="953205" y="28358"/>
                </a:lnTo>
                <a:lnTo>
                  <a:pt x="951653" y="28058"/>
                </a:lnTo>
                <a:lnTo>
                  <a:pt x="950101" y="27758"/>
                </a:lnTo>
                <a:lnTo>
                  <a:pt x="948524" y="27463"/>
                </a:lnTo>
                <a:lnTo>
                  <a:pt x="946921" y="27168"/>
                </a:lnTo>
                <a:lnTo>
                  <a:pt x="945319" y="26879"/>
                </a:lnTo>
                <a:lnTo>
                  <a:pt x="943665" y="26590"/>
                </a:lnTo>
                <a:lnTo>
                  <a:pt x="942012" y="26305"/>
                </a:lnTo>
                <a:lnTo>
                  <a:pt x="940307" y="26027"/>
                </a:lnTo>
                <a:lnTo>
                  <a:pt x="938603" y="25748"/>
                </a:lnTo>
                <a:lnTo>
                  <a:pt x="936873" y="25474"/>
                </a:lnTo>
                <a:lnTo>
                  <a:pt x="935143" y="25206"/>
                </a:lnTo>
                <a:lnTo>
                  <a:pt x="933363" y="24937"/>
                </a:lnTo>
                <a:lnTo>
                  <a:pt x="931582" y="24674"/>
                </a:lnTo>
                <a:lnTo>
                  <a:pt x="929750" y="24411"/>
                </a:lnTo>
                <a:lnTo>
                  <a:pt x="927944" y="24153"/>
                </a:lnTo>
                <a:lnTo>
                  <a:pt x="926087" y="23901"/>
                </a:lnTo>
                <a:lnTo>
                  <a:pt x="924205" y="23648"/>
                </a:lnTo>
                <a:lnTo>
                  <a:pt x="922322" y="23401"/>
                </a:lnTo>
                <a:lnTo>
                  <a:pt x="920414" y="23159"/>
                </a:lnTo>
                <a:lnTo>
                  <a:pt x="918481" y="22917"/>
                </a:lnTo>
                <a:lnTo>
                  <a:pt x="916548" y="22680"/>
                </a:lnTo>
                <a:lnTo>
                  <a:pt x="914589" y="22448"/>
                </a:lnTo>
                <a:lnTo>
                  <a:pt x="912605" y="22217"/>
                </a:lnTo>
                <a:lnTo>
                  <a:pt x="910595" y="21991"/>
                </a:lnTo>
                <a:lnTo>
                  <a:pt x="908586" y="21770"/>
                </a:lnTo>
                <a:lnTo>
                  <a:pt x="906551" y="21554"/>
                </a:lnTo>
                <a:lnTo>
                  <a:pt x="904490" y="21338"/>
                </a:lnTo>
                <a:lnTo>
                  <a:pt x="902429" y="21128"/>
                </a:lnTo>
                <a:lnTo>
                  <a:pt x="900344" y="20917"/>
                </a:lnTo>
                <a:lnTo>
                  <a:pt x="898232" y="20717"/>
                </a:lnTo>
                <a:lnTo>
                  <a:pt x="896121" y="20517"/>
                </a:lnTo>
                <a:lnTo>
                  <a:pt x="893984" y="20322"/>
                </a:lnTo>
                <a:lnTo>
                  <a:pt x="891822" y="20128"/>
                </a:lnTo>
                <a:lnTo>
                  <a:pt x="889659" y="19944"/>
                </a:lnTo>
                <a:lnTo>
                  <a:pt x="887472" y="19759"/>
                </a:lnTo>
                <a:lnTo>
                  <a:pt x="885259" y="19580"/>
                </a:lnTo>
                <a:lnTo>
                  <a:pt x="883045" y="19402"/>
                </a:lnTo>
                <a:lnTo>
                  <a:pt x="880807" y="19233"/>
                </a:lnTo>
                <a:lnTo>
                  <a:pt x="878568" y="19065"/>
                </a:lnTo>
                <a:lnTo>
                  <a:pt x="876304" y="18902"/>
                </a:lnTo>
                <a:lnTo>
                  <a:pt x="874015" y="18744"/>
                </a:lnTo>
                <a:lnTo>
                  <a:pt x="871725" y="18586"/>
                </a:lnTo>
                <a:lnTo>
                  <a:pt x="869436" y="18439"/>
                </a:lnTo>
                <a:lnTo>
                  <a:pt x="867121" y="18291"/>
                </a:lnTo>
                <a:lnTo>
                  <a:pt x="864781" y="18149"/>
                </a:lnTo>
                <a:lnTo>
                  <a:pt x="862440" y="18012"/>
                </a:lnTo>
                <a:lnTo>
                  <a:pt x="860074" y="17881"/>
                </a:lnTo>
                <a:lnTo>
                  <a:pt x="857683" y="17749"/>
                </a:lnTo>
                <a:lnTo>
                  <a:pt x="855317" y="17628"/>
                </a:lnTo>
                <a:lnTo>
                  <a:pt x="852901" y="17507"/>
                </a:lnTo>
                <a:lnTo>
                  <a:pt x="850484" y="17391"/>
                </a:lnTo>
                <a:lnTo>
                  <a:pt x="848068" y="17281"/>
                </a:lnTo>
                <a:lnTo>
                  <a:pt x="845625" y="17176"/>
                </a:lnTo>
                <a:lnTo>
                  <a:pt x="843183" y="17076"/>
                </a:lnTo>
                <a:lnTo>
                  <a:pt x="840716" y="16976"/>
                </a:lnTo>
                <a:lnTo>
                  <a:pt x="838248" y="16886"/>
                </a:lnTo>
                <a:lnTo>
                  <a:pt x="835755" y="16797"/>
                </a:lnTo>
                <a:lnTo>
                  <a:pt x="833262" y="16718"/>
                </a:lnTo>
                <a:lnTo>
                  <a:pt x="830744" y="16639"/>
                </a:lnTo>
                <a:lnTo>
                  <a:pt x="828226" y="16565"/>
                </a:lnTo>
                <a:lnTo>
                  <a:pt x="825707" y="16497"/>
                </a:lnTo>
                <a:lnTo>
                  <a:pt x="823163" y="16434"/>
                </a:lnTo>
                <a:lnTo>
                  <a:pt x="820619" y="16376"/>
                </a:lnTo>
                <a:lnTo>
                  <a:pt x="818050" y="16323"/>
                </a:lnTo>
                <a:lnTo>
                  <a:pt x="815481" y="16271"/>
                </a:lnTo>
                <a:lnTo>
                  <a:pt x="812912" y="16229"/>
                </a:lnTo>
                <a:lnTo>
                  <a:pt x="810317" y="16192"/>
                </a:lnTo>
                <a:lnTo>
                  <a:pt x="807722" y="16155"/>
                </a:lnTo>
                <a:lnTo>
                  <a:pt x="805127" y="16129"/>
                </a:lnTo>
                <a:lnTo>
                  <a:pt x="802507" y="16107"/>
                </a:lnTo>
                <a:lnTo>
                  <a:pt x="799887" y="16086"/>
                </a:lnTo>
                <a:lnTo>
                  <a:pt x="797242" y="16076"/>
                </a:lnTo>
                <a:lnTo>
                  <a:pt x="794596" y="16065"/>
                </a:lnTo>
                <a:lnTo>
                  <a:pt x="789330" y="16065"/>
                </a:lnTo>
                <a:lnTo>
                  <a:pt x="786735" y="16076"/>
                </a:lnTo>
                <a:lnTo>
                  <a:pt x="784115" y="16086"/>
                </a:lnTo>
                <a:lnTo>
                  <a:pt x="781521" y="16102"/>
                </a:lnTo>
                <a:lnTo>
                  <a:pt x="778926" y="16129"/>
                </a:lnTo>
                <a:lnTo>
                  <a:pt x="776357" y="16155"/>
                </a:lnTo>
                <a:lnTo>
                  <a:pt x="773787" y="16186"/>
                </a:lnTo>
                <a:lnTo>
                  <a:pt x="771218" y="16229"/>
                </a:lnTo>
                <a:lnTo>
                  <a:pt x="768674" y="16271"/>
                </a:lnTo>
                <a:lnTo>
                  <a:pt x="766130" y="16318"/>
                </a:lnTo>
                <a:lnTo>
                  <a:pt x="763612" y="16371"/>
                </a:lnTo>
                <a:lnTo>
                  <a:pt x="761068" y="16428"/>
                </a:lnTo>
                <a:lnTo>
                  <a:pt x="758575" y="16492"/>
                </a:lnTo>
                <a:lnTo>
                  <a:pt x="756057" y="16555"/>
                </a:lnTo>
                <a:lnTo>
                  <a:pt x="753564" y="16628"/>
                </a:lnTo>
                <a:lnTo>
                  <a:pt x="751096" y="16707"/>
                </a:lnTo>
                <a:lnTo>
                  <a:pt x="748629" y="16786"/>
                </a:lnTo>
                <a:lnTo>
                  <a:pt x="746161" y="16870"/>
                </a:lnTo>
                <a:lnTo>
                  <a:pt x="743719" y="16965"/>
                </a:lnTo>
                <a:lnTo>
                  <a:pt x="741277" y="17060"/>
                </a:lnTo>
                <a:lnTo>
                  <a:pt x="738860" y="17160"/>
                </a:lnTo>
                <a:lnTo>
                  <a:pt x="736444" y="17260"/>
                </a:lnTo>
                <a:lnTo>
                  <a:pt x="734027" y="17370"/>
                </a:lnTo>
                <a:lnTo>
                  <a:pt x="731661" y="17481"/>
                </a:lnTo>
                <a:lnTo>
                  <a:pt x="729270" y="17602"/>
                </a:lnTo>
                <a:lnTo>
                  <a:pt x="726904" y="17723"/>
                </a:lnTo>
                <a:lnTo>
                  <a:pt x="724564" y="17849"/>
                </a:lnTo>
                <a:lnTo>
                  <a:pt x="722224" y="17981"/>
                </a:lnTo>
                <a:lnTo>
                  <a:pt x="719883" y="18112"/>
                </a:lnTo>
                <a:lnTo>
                  <a:pt x="717568" y="18254"/>
                </a:lnTo>
                <a:lnTo>
                  <a:pt x="715279" y="18396"/>
                </a:lnTo>
                <a:lnTo>
                  <a:pt x="712989" y="18544"/>
                </a:lnTo>
                <a:lnTo>
                  <a:pt x="711819" y="18033"/>
                </a:lnTo>
                <a:lnTo>
                  <a:pt x="710598" y="17528"/>
                </a:lnTo>
                <a:lnTo>
                  <a:pt x="709326" y="17028"/>
                </a:lnTo>
                <a:lnTo>
                  <a:pt x="708029" y="16528"/>
                </a:lnTo>
                <a:lnTo>
                  <a:pt x="706681" y="16039"/>
                </a:lnTo>
                <a:lnTo>
                  <a:pt x="705282" y="15555"/>
                </a:lnTo>
                <a:lnTo>
                  <a:pt x="703857" y="15076"/>
                </a:lnTo>
                <a:lnTo>
                  <a:pt x="702407" y="14603"/>
                </a:lnTo>
                <a:lnTo>
                  <a:pt x="700906" y="14134"/>
                </a:lnTo>
                <a:lnTo>
                  <a:pt x="699354" y="13671"/>
                </a:lnTo>
                <a:lnTo>
                  <a:pt x="697777" y="13219"/>
                </a:lnTo>
                <a:lnTo>
                  <a:pt x="696149" y="12766"/>
                </a:lnTo>
                <a:lnTo>
                  <a:pt x="694496" y="12324"/>
                </a:lnTo>
                <a:lnTo>
                  <a:pt x="692817" y="11887"/>
                </a:lnTo>
                <a:lnTo>
                  <a:pt x="691087" y="11451"/>
                </a:lnTo>
                <a:lnTo>
                  <a:pt x="689332" y="11030"/>
                </a:lnTo>
                <a:lnTo>
                  <a:pt x="687551" y="10609"/>
                </a:lnTo>
                <a:lnTo>
                  <a:pt x="685719" y="10198"/>
                </a:lnTo>
                <a:lnTo>
                  <a:pt x="683837" y="9793"/>
                </a:lnTo>
                <a:lnTo>
                  <a:pt x="681955" y="9393"/>
                </a:lnTo>
                <a:lnTo>
                  <a:pt x="680021" y="8998"/>
                </a:lnTo>
                <a:lnTo>
                  <a:pt x="678062" y="8614"/>
                </a:lnTo>
                <a:lnTo>
                  <a:pt x="676078" y="8235"/>
                </a:lnTo>
                <a:lnTo>
                  <a:pt x="674043" y="7867"/>
                </a:lnTo>
                <a:lnTo>
                  <a:pt x="671983" y="7504"/>
                </a:lnTo>
                <a:lnTo>
                  <a:pt x="669897" y="7146"/>
                </a:lnTo>
                <a:lnTo>
                  <a:pt x="667785" y="6799"/>
                </a:lnTo>
                <a:lnTo>
                  <a:pt x="665623" y="6457"/>
                </a:lnTo>
                <a:lnTo>
                  <a:pt x="663461" y="6120"/>
                </a:lnTo>
                <a:lnTo>
                  <a:pt x="661248" y="5794"/>
                </a:lnTo>
                <a:lnTo>
                  <a:pt x="659009" y="5478"/>
                </a:lnTo>
                <a:lnTo>
                  <a:pt x="656745" y="5168"/>
                </a:lnTo>
                <a:lnTo>
                  <a:pt x="654456" y="4862"/>
                </a:lnTo>
                <a:lnTo>
                  <a:pt x="652141" y="4568"/>
                </a:lnTo>
                <a:lnTo>
                  <a:pt x="649800" y="4284"/>
                </a:lnTo>
                <a:lnTo>
                  <a:pt x="647435" y="4005"/>
                </a:lnTo>
                <a:lnTo>
                  <a:pt x="645043" y="3736"/>
                </a:lnTo>
                <a:lnTo>
                  <a:pt x="642627" y="3473"/>
                </a:lnTo>
                <a:lnTo>
                  <a:pt x="640185" y="3226"/>
                </a:lnTo>
                <a:lnTo>
                  <a:pt x="637717" y="2979"/>
                </a:lnTo>
                <a:lnTo>
                  <a:pt x="635224" y="2747"/>
                </a:lnTo>
                <a:lnTo>
                  <a:pt x="632706" y="2521"/>
                </a:lnTo>
                <a:lnTo>
                  <a:pt x="630162" y="2305"/>
                </a:lnTo>
                <a:lnTo>
                  <a:pt x="627593" y="2094"/>
                </a:lnTo>
                <a:lnTo>
                  <a:pt x="625023" y="1895"/>
                </a:lnTo>
                <a:lnTo>
                  <a:pt x="622403" y="1705"/>
                </a:lnTo>
                <a:lnTo>
                  <a:pt x="619783" y="1526"/>
                </a:lnTo>
                <a:lnTo>
                  <a:pt x="617137" y="1358"/>
                </a:lnTo>
                <a:lnTo>
                  <a:pt x="614466" y="1195"/>
                </a:lnTo>
                <a:lnTo>
                  <a:pt x="611795" y="1042"/>
                </a:lnTo>
                <a:lnTo>
                  <a:pt x="609099" y="905"/>
                </a:lnTo>
                <a:lnTo>
                  <a:pt x="606351" y="774"/>
                </a:lnTo>
                <a:lnTo>
                  <a:pt x="603630" y="647"/>
                </a:lnTo>
                <a:lnTo>
                  <a:pt x="600857" y="537"/>
                </a:lnTo>
                <a:lnTo>
                  <a:pt x="598084" y="437"/>
                </a:lnTo>
                <a:lnTo>
                  <a:pt x="595286" y="347"/>
                </a:lnTo>
                <a:lnTo>
                  <a:pt x="592488" y="263"/>
                </a:lnTo>
                <a:lnTo>
                  <a:pt x="589638" y="195"/>
                </a:lnTo>
                <a:lnTo>
                  <a:pt x="586815" y="137"/>
                </a:lnTo>
                <a:lnTo>
                  <a:pt x="583940" y="84"/>
                </a:lnTo>
                <a:lnTo>
                  <a:pt x="581091" y="48"/>
                </a:lnTo>
                <a:lnTo>
                  <a:pt x="578191" y="21"/>
                </a:lnTo>
                <a:lnTo>
                  <a:pt x="575291" y="5"/>
                </a:lnTo>
                <a:lnTo>
                  <a:pt x="572391" y="0"/>
                </a:lnTo>
                <a:close/>
              </a:path>
            </a:pathLst>
          </a:custGeom>
          <a:solidFill>
            <a:srgbClr val="FFBC3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1" name="Google Shape;3591;p3"/>
          <p:cNvGrpSpPr/>
          <p:nvPr/>
        </p:nvGrpSpPr>
        <p:grpSpPr>
          <a:xfrm>
            <a:off x="8175328" y="1244172"/>
            <a:ext cx="593020" cy="186818"/>
            <a:chOff x="1489842" y="2250175"/>
            <a:chExt cx="4263261" cy="1343050"/>
          </a:xfrm>
        </p:grpSpPr>
        <p:sp>
          <p:nvSpPr>
            <p:cNvPr id="3592" name="Google Shape;3592;p3"/>
            <p:cNvSpPr/>
            <p:nvPr/>
          </p:nvSpPr>
          <p:spPr>
            <a:xfrm>
              <a:off x="1545357" y="2319250"/>
              <a:ext cx="4152122" cy="1204900"/>
            </a:xfrm>
            <a:custGeom>
              <a:rect b="b" l="l" r="r" t="t"/>
              <a:pathLst>
                <a:path extrusionOk="0" h="48196" w="996908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3"/>
            <p:cNvSpPr/>
            <p:nvPr/>
          </p:nvSpPr>
          <p:spPr>
            <a:xfrm>
              <a:off x="1489842" y="2250175"/>
              <a:ext cx="4263261" cy="1343050"/>
            </a:xfrm>
            <a:custGeom>
              <a:rect b="b" l="l" r="r" t="t"/>
              <a:pathLst>
                <a:path extrusionOk="0" h="53722" w="1023592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4" name="Google Shape;3594;p3"/>
          <p:cNvGrpSpPr/>
          <p:nvPr/>
        </p:nvGrpSpPr>
        <p:grpSpPr>
          <a:xfrm>
            <a:off x="8492344" y="4654853"/>
            <a:ext cx="424831" cy="138140"/>
            <a:chOff x="2146525" y="3783550"/>
            <a:chExt cx="3025860" cy="983900"/>
          </a:xfrm>
        </p:grpSpPr>
        <p:sp>
          <p:nvSpPr>
            <p:cNvPr id="3595" name="Google Shape;3595;p3"/>
            <p:cNvSpPr/>
            <p:nvPr/>
          </p:nvSpPr>
          <p:spPr>
            <a:xfrm>
              <a:off x="2202044" y="3852625"/>
              <a:ext cx="2914717" cy="845775"/>
            </a:xfrm>
            <a:custGeom>
              <a:rect b="b" l="l" r="r" t="t"/>
              <a:pathLst>
                <a:path extrusionOk="0" h="33831" w="699812">
                  <a:moveTo>
                    <a:pt x="295977" y="0"/>
                  </a:moveTo>
                  <a:lnTo>
                    <a:pt x="293941" y="16"/>
                  </a:lnTo>
                  <a:lnTo>
                    <a:pt x="291906" y="32"/>
                  </a:lnTo>
                  <a:lnTo>
                    <a:pt x="289897" y="58"/>
                  </a:lnTo>
                  <a:lnTo>
                    <a:pt x="287887" y="95"/>
                  </a:lnTo>
                  <a:lnTo>
                    <a:pt x="285903" y="137"/>
                  </a:lnTo>
                  <a:lnTo>
                    <a:pt x="283919" y="184"/>
                  </a:lnTo>
                  <a:lnTo>
                    <a:pt x="281934" y="242"/>
                  </a:lnTo>
                  <a:lnTo>
                    <a:pt x="279976" y="306"/>
                  </a:lnTo>
                  <a:lnTo>
                    <a:pt x="278017" y="379"/>
                  </a:lnTo>
                  <a:lnTo>
                    <a:pt x="276084" y="458"/>
                  </a:lnTo>
                  <a:lnTo>
                    <a:pt x="274150" y="542"/>
                  </a:lnTo>
                  <a:lnTo>
                    <a:pt x="272242" y="632"/>
                  </a:lnTo>
                  <a:lnTo>
                    <a:pt x="270360" y="732"/>
                  </a:lnTo>
                  <a:lnTo>
                    <a:pt x="268452" y="837"/>
                  </a:lnTo>
                  <a:lnTo>
                    <a:pt x="266595" y="953"/>
                  </a:lnTo>
                  <a:lnTo>
                    <a:pt x="264738" y="1074"/>
                  </a:lnTo>
                  <a:lnTo>
                    <a:pt x="262881" y="1200"/>
                  </a:lnTo>
                  <a:lnTo>
                    <a:pt x="261075" y="1332"/>
                  </a:lnTo>
                  <a:lnTo>
                    <a:pt x="259243" y="1468"/>
                  </a:lnTo>
                  <a:lnTo>
                    <a:pt x="257463" y="1616"/>
                  </a:lnTo>
                  <a:lnTo>
                    <a:pt x="255682" y="1768"/>
                  </a:lnTo>
                  <a:lnTo>
                    <a:pt x="253901" y="1926"/>
                  </a:lnTo>
                  <a:lnTo>
                    <a:pt x="252146" y="2089"/>
                  </a:lnTo>
                  <a:lnTo>
                    <a:pt x="250416" y="2263"/>
                  </a:lnTo>
                  <a:lnTo>
                    <a:pt x="248712" y="2442"/>
                  </a:lnTo>
                  <a:lnTo>
                    <a:pt x="247008" y="2621"/>
                  </a:lnTo>
                  <a:lnTo>
                    <a:pt x="245329" y="2810"/>
                  </a:lnTo>
                  <a:lnTo>
                    <a:pt x="243675" y="3005"/>
                  </a:lnTo>
                  <a:lnTo>
                    <a:pt x="242022" y="3210"/>
                  </a:lnTo>
                  <a:lnTo>
                    <a:pt x="240394" y="3415"/>
                  </a:lnTo>
                  <a:lnTo>
                    <a:pt x="238791" y="3626"/>
                  </a:lnTo>
                  <a:lnTo>
                    <a:pt x="237188" y="3847"/>
                  </a:lnTo>
                  <a:lnTo>
                    <a:pt x="235637" y="4068"/>
                  </a:lnTo>
                  <a:lnTo>
                    <a:pt x="234085" y="4294"/>
                  </a:lnTo>
                  <a:lnTo>
                    <a:pt x="232558" y="4531"/>
                  </a:lnTo>
                  <a:lnTo>
                    <a:pt x="231058" y="4773"/>
                  </a:lnTo>
                  <a:lnTo>
                    <a:pt x="229557" y="5015"/>
                  </a:lnTo>
                  <a:lnTo>
                    <a:pt x="228107" y="5268"/>
                  </a:lnTo>
                  <a:lnTo>
                    <a:pt x="226657" y="5520"/>
                  </a:lnTo>
                  <a:lnTo>
                    <a:pt x="225232" y="5783"/>
                  </a:lnTo>
                  <a:lnTo>
                    <a:pt x="223833" y="6046"/>
                  </a:lnTo>
                  <a:lnTo>
                    <a:pt x="222459" y="6320"/>
                  </a:lnTo>
                  <a:lnTo>
                    <a:pt x="221111" y="6594"/>
                  </a:lnTo>
                  <a:lnTo>
                    <a:pt x="219763" y="6873"/>
                  </a:lnTo>
                  <a:lnTo>
                    <a:pt x="218466" y="7157"/>
                  </a:lnTo>
                  <a:lnTo>
                    <a:pt x="217168" y="7446"/>
                  </a:lnTo>
                  <a:lnTo>
                    <a:pt x="215922" y="7741"/>
                  </a:lnTo>
                  <a:lnTo>
                    <a:pt x="214675" y="8041"/>
                  </a:lnTo>
                  <a:lnTo>
                    <a:pt x="213480" y="8341"/>
                  </a:lnTo>
                  <a:lnTo>
                    <a:pt x="212284" y="8651"/>
                  </a:lnTo>
                  <a:lnTo>
                    <a:pt x="211139" y="8962"/>
                  </a:lnTo>
                  <a:lnTo>
                    <a:pt x="209995" y="9277"/>
                  </a:lnTo>
                  <a:lnTo>
                    <a:pt x="208875" y="9598"/>
                  </a:lnTo>
                  <a:lnTo>
                    <a:pt x="207807" y="9925"/>
                  </a:lnTo>
                  <a:lnTo>
                    <a:pt x="206738" y="10251"/>
                  </a:lnTo>
                  <a:lnTo>
                    <a:pt x="205721" y="10582"/>
                  </a:lnTo>
                  <a:lnTo>
                    <a:pt x="204729" y="10919"/>
                  </a:lnTo>
                  <a:lnTo>
                    <a:pt x="203737" y="11261"/>
                  </a:lnTo>
                  <a:lnTo>
                    <a:pt x="202796" y="11603"/>
                  </a:lnTo>
                  <a:lnTo>
                    <a:pt x="201880" y="11951"/>
                  </a:lnTo>
                  <a:lnTo>
                    <a:pt x="200989" y="12303"/>
                  </a:lnTo>
                  <a:lnTo>
                    <a:pt x="200150" y="12656"/>
                  </a:lnTo>
                  <a:lnTo>
                    <a:pt x="199310" y="13019"/>
                  </a:lnTo>
                  <a:lnTo>
                    <a:pt x="197708" y="12914"/>
                  </a:lnTo>
                  <a:lnTo>
                    <a:pt x="196080" y="12814"/>
                  </a:lnTo>
                  <a:lnTo>
                    <a:pt x="194477" y="12714"/>
                  </a:lnTo>
                  <a:lnTo>
                    <a:pt x="192824" y="12619"/>
                  </a:lnTo>
                  <a:lnTo>
                    <a:pt x="191196" y="12529"/>
                  </a:lnTo>
                  <a:lnTo>
                    <a:pt x="189542" y="12440"/>
                  </a:lnTo>
                  <a:lnTo>
                    <a:pt x="187889" y="12356"/>
                  </a:lnTo>
                  <a:lnTo>
                    <a:pt x="186210" y="12272"/>
                  </a:lnTo>
                  <a:lnTo>
                    <a:pt x="184531" y="12193"/>
                  </a:lnTo>
                  <a:lnTo>
                    <a:pt x="182852" y="12119"/>
                  </a:lnTo>
                  <a:lnTo>
                    <a:pt x="181147" y="12045"/>
                  </a:lnTo>
                  <a:lnTo>
                    <a:pt x="179443" y="11977"/>
                  </a:lnTo>
                  <a:lnTo>
                    <a:pt x="177739" y="11908"/>
                  </a:lnTo>
                  <a:lnTo>
                    <a:pt x="176034" y="11845"/>
                  </a:lnTo>
                  <a:lnTo>
                    <a:pt x="174304" y="11782"/>
                  </a:lnTo>
                  <a:lnTo>
                    <a:pt x="172575" y="11730"/>
                  </a:lnTo>
                  <a:lnTo>
                    <a:pt x="170819" y="11672"/>
                  </a:lnTo>
                  <a:lnTo>
                    <a:pt x="169064" y="11624"/>
                  </a:lnTo>
                  <a:lnTo>
                    <a:pt x="167309" y="11577"/>
                  </a:lnTo>
                  <a:lnTo>
                    <a:pt x="165554" y="11530"/>
                  </a:lnTo>
                  <a:lnTo>
                    <a:pt x="163773" y="11493"/>
                  </a:lnTo>
                  <a:lnTo>
                    <a:pt x="161992" y="11456"/>
                  </a:lnTo>
                  <a:lnTo>
                    <a:pt x="160212" y="11419"/>
                  </a:lnTo>
                  <a:lnTo>
                    <a:pt x="158431" y="11393"/>
                  </a:lnTo>
                  <a:lnTo>
                    <a:pt x="156625" y="11366"/>
                  </a:lnTo>
                  <a:lnTo>
                    <a:pt x="154819" y="11340"/>
                  </a:lnTo>
                  <a:lnTo>
                    <a:pt x="153012" y="11319"/>
                  </a:lnTo>
                  <a:lnTo>
                    <a:pt x="151206" y="11303"/>
                  </a:lnTo>
                  <a:lnTo>
                    <a:pt x="149375" y="11293"/>
                  </a:lnTo>
                  <a:lnTo>
                    <a:pt x="147543" y="11282"/>
                  </a:lnTo>
                  <a:lnTo>
                    <a:pt x="145712" y="11277"/>
                  </a:lnTo>
                  <a:lnTo>
                    <a:pt x="142023" y="11277"/>
                  </a:lnTo>
                  <a:lnTo>
                    <a:pt x="140166" y="11282"/>
                  </a:lnTo>
                  <a:lnTo>
                    <a:pt x="138309" y="11293"/>
                  </a:lnTo>
                  <a:lnTo>
                    <a:pt x="136477" y="11303"/>
                  </a:lnTo>
                  <a:lnTo>
                    <a:pt x="134646" y="11324"/>
                  </a:lnTo>
                  <a:lnTo>
                    <a:pt x="132814" y="11340"/>
                  </a:lnTo>
                  <a:lnTo>
                    <a:pt x="130983" y="11366"/>
                  </a:lnTo>
                  <a:lnTo>
                    <a:pt x="129177" y="11393"/>
                  </a:lnTo>
                  <a:lnTo>
                    <a:pt x="127345" y="11424"/>
                  </a:lnTo>
                  <a:lnTo>
                    <a:pt x="125539" y="11456"/>
                  </a:lnTo>
                  <a:lnTo>
                    <a:pt x="123758" y="11493"/>
                  </a:lnTo>
                  <a:lnTo>
                    <a:pt x="121978" y="11535"/>
                  </a:lnTo>
                  <a:lnTo>
                    <a:pt x="120171" y="11582"/>
                  </a:lnTo>
                  <a:lnTo>
                    <a:pt x="118416" y="11630"/>
                  </a:lnTo>
                  <a:lnTo>
                    <a:pt x="116636" y="11682"/>
                  </a:lnTo>
                  <a:lnTo>
                    <a:pt x="114880" y="11735"/>
                  </a:lnTo>
                  <a:lnTo>
                    <a:pt x="113125" y="11793"/>
                  </a:lnTo>
                  <a:lnTo>
                    <a:pt x="111395" y="11856"/>
                  </a:lnTo>
                  <a:lnTo>
                    <a:pt x="109640" y="11919"/>
                  </a:lnTo>
                  <a:lnTo>
                    <a:pt x="107910" y="11987"/>
                  </a:lnTo>
                  <a:lnTo>
                    <a:pt x="106206" y="12056"/>
                  </a:lnTo>
                  <a:lnTo>
                    <a:pt x="104476" y="12129"/>
                  </a:lnTo>
                  <a:lnTo>
                    <a:pt x="102797" y="12208"/>
                  </a:lnTo>
                  <a:lnTo>
                    <a:pt x="101093" y="12293"/>
                  </a:lnTo>
                  <a:lnTo>
                    <a:pt x="99414" y="12372"/>
                  </a:lnTo>
                  <a:lnTo>
                    <a:pt x="97735" y="12461"/>
                  </a:lnTo>
                  <a:lnTo>
                    <a:pt x="96056" y="12550"/>
                  </a:lnTo>
                  <a:lnTo>
                    <a:pt x="94402" y="12645"/>
                  </a:lnTo>
                  <a:lnTo>
                    <a:pt x="92749" y="12740"/>
                  </a:lnTo>
                  <a:lnTo>
                    <a:pt x="91121" y="12840"/>
                  </a:lnTo>
                  <a:lnTo>
                    <a:pt x="89493" y="12945"/>
                  </a:lnTo>
                  <a:lnTo>
                    <a:pt x="87865" y="13050"/>
                  </a:lnTo>
                  <a:lnTo>
                    <a:pt x="86262" y="13156"/>
                  </a:lnTo>
                  <a:lnTo>
                    <a:pt x="84659" y="13266"/>
                  </a:lnTo>
                  <a:lnTo>
                    <a:pt x="83082" y="13382"/>
                  </a:lnTo>
                  <a:lnTo>
                    <a:pt x="81505" y="13503"/>
                  </a:lnTo>
                  <a:lnTo>
                    <a:pt x="79928" y="13619"/>
                  </a:lnTo>
                  <a:lnTo>
                    <a:pt x="78376" y="13745"/>
                  </a:lnTo>
                  <a:lnTo>
                    <a:pt x="76824" y="13871"/>
                  </a:lnTo>
                  <a:lnTo>
                    <a:pt x="75298" y="13998"/>
                  </a:lnTo>
                  <a:lnTo>
                    <a:pt x="73772" y="14129"/>
                  </a:lnTo>
                  <a:lnTo>
                    <a:pt x="72271" y="14266"/>
                  </a:lnTo>
                  <a:lnTo>
                    <a:pt x="70770" y="14403"/>
                  </a:lnTo>
                  <a:lnTo>
                    <a:pt x="69269" y="14540"/>
                  </a:lnTo>
                  <a:lnTo>
                    <a:pt x="67794" y="14687"/>
                  </a:lnTo>
                  <a:lnTo>
                    <a:pt x="66318" y="14829"/>
                  </a:lnTo>
                  <a:lnTo>
                    <a:pt x="64868" y="14976"/>
                  </a:lnTo>
                  <a:lnTo>
                    <a:pt x="63444" y="15129"/>
                  </a:lnTo>
                  <a:lnTo>
                    <a:pt x="62019" y="15281"/>
                  </a:lnTo>
                  <a:lnTo>
                    <a:pt x="60595" y="15439"/>
                  </a:lnTo>
                  <a:lnTo>
                    <a:pt x="59196" y="15597"/>
                  </a:lnTo>
                  <a:lnTo>
                    <a:pt x="57796" y="15755"/>
                  </a:lnTo>
                  <a:lnTo>
                    <a:pt x="56423" y="15923"/>
                  </a:lnTo>
                  <a:lnTo>
                    <a:pt x="55049" y="16087"/>
                  </a:lnTo>
                  <a:lnTo>
                    <a:pt x="53701" y="16255"/>
                  </a:lnTo>
                  <a:lnTo>
                    <a:pt x="52353" y="16429"/>
                  </a:lnTo>
                  <a:lnTo>
                    <a:pt x="51030" y="16602"/>
                  </a:lnTo>
                  <a:lnTo>
                    <a:pt x="49732" y="16776"/>
                  </a:lnTo>
                  <a:lnTo>
                    <a:pt x="48435" y="16955"/>
                  </a:lnTo>
                  <a:lnTo>
                    <a:pt x="47138" y="17134"/>
                  </a:lnTo>
                  <a:lnTo>
                    <a:pt x="45866" y="17318"/>
                  </a:lnTo>
                  <a:lnTo>
                    <a:pt x="44619" y="17502"/>
                  </a:lnTo>
                  <a:lnTo>
                    <a:pt x="43373" y="17692"/>
                  </a:lnTo>
                  <a:lnTo>
                    <a:pt x="42152" y="17881"/>
                  </a:lnTo>
                  <a:lnTo>
                    <a:pt x="40931" y="18076"/>
                  </a:lnTo>
                  <a:lnTo>
                    <a:pt x="39735" y="18270"/>
                  </a:lnTo>
                  <a:lnTo>
                    <a:pt x="38540" y="18465"/>
                  </a:lnTo>
                  <a:lnTo>
                    <a:pt x="37369" y="18665"/>
                  </a:lnTo>
                  <a:lnTo>
                    <a:pt x="36225" y="18865"/>
                  </a:lnTo>
                  <a:lnTo>
                    <a:pt x="35080" y="19070"/>
                  </a:lnTo>
                  <a:lnTo>
                    <a:pt x="33961" y="19275"/>
                  </a:lnTo>
                  <a:lnTo>
                    <a:pt x="32867" y="19486"/>
                  </a:lnTo>
                  <a:lnTo>
                    <a:pt x="31773" y="19696"/>
                  </a:lnTo>
                  <a:lnTo>
                    <a:pt x="30679" y="19907"/>
                  </a:lnTo>
                  <a:lnTo>
                    <a:pt x="29636" y="20123"/>
                  </a:lnTo>
                  <a:lnTo>
                    <a:pt x="28593" y="20338"/>
                  </a:lnTo>
                  <a:lnTo>
                    <a:pt x="27550" y="20554"/>
                  </a:lnTo>
                  <a:lnTo>
                    <a:pt x="26558" y="20775"/>
                  </a:lnTo>
                  <a:lnTo>
                    <a:pt x="25566" y="20996"/>
                  </a:lnTo>
                  <a:lnTo>
                    <a:pt x="24574" y="21222"/>
                  </a:lnTo>
                  <a:lnTo>
                    <a:pt x="23607" y="21449"/>
                  </a:lnTo>
                  <a:lnTo>
                    <a:pt x="22666" y="21675"/>
                  </a:lnTo>
                  <a:lnTo>
                    <a:pt x="21750" y="21906"/>
                  </a:lnTo>
                  <a:lnTo>
                    <a:pt x="20834" y="22138"/>
                  </a:lnTo>
                  <a:lnTo>
                    <a:pt x="19944" y="22370"/>
                  </a:lnTo>
                  <a:lnTo>
                    <a:pt x="19079" y="22606"/>
                  </a:lnTo>
                  <a:lnTo>
                    <a:pt x="18214" y="22843"/>
                  </a:lnTo>
                  <a:lnTo>
                    <a:pt x="17375" y="23080"/>
                  </a:lnTo>
                  <a:lnTo>
                    <a:pt x="16561" y="23322"/>
                  </a:lnTo>
                  <a:lnTo>
                    <a:pt x="15747" y="23564"/>
                  </a:lnTo>
                  <a:lnTo>
                    <a:pt x="14958" y="23806"/>
                  </a:lnTo>
                  <a:lnTo>
                    <a:pt x="14195" y="24053"/>
                  </a:lnTo>
                  <a:lnTo>
                    <a:pt x="13432" y="24301"/>
                  </a:lnTo>
                  <a:lnTo>
                    <a:pt x="12719" y="24548"/>
                  </a:lnTo>
                  <a:lnTo>
                    <a:pt x="12007" y="24801"/>
                  </a:lnTo>
                  <a:lnTo>
                    <a:pt x="11320" y="25053"/>
                  </a:lnTo>
                  <a:lnTo>
                    <a:pt x="10634" y="25306"/>
                  </a:lnTo>
                  <a:lnTo>
                    <a:pt x="9998" y="25564"/>
                  </a:lnTo>
                  <a:lnTo>
                    <a:pt x="9362" y="25816"/>
                  </a:lnTo>
                  <a:lnTo>
                    <a:pt x="8726" y="26079"/>
                  </a:lnTo>
                  <a:lnTo>
                    <a:pt x="8141" y="26337"/>
                  </a:lnTo>
                  <a:lnTo>
                    <a:pt x="7555" y="26600"/>
                  </a:lnTo>
                  <a:lnTo>
                    <a:pt x="7021" y="26863"/>
                  </a:lnTo>
                  <a:lnTo>
                    <a:pt x="6462" y="27126"/>
                  </a:lnTo>
                  <a:lnTo>
                    <a:pt x="5953" y="27390"/>
                  </a:lnTo>
                  <a:lnTo>
                    <a:pt x="5470" y="27658"/>
                  </a:lnTo>
                  <a:lnTo>
                    <a:pt x="4986" y="27926"/>
                  </a:lnTo>
                  <a:lnTo>
                    <a:pt x="4528" y="28195"/>
                  </a:lnTo>
                  <a:lnTo>
                    <a:pt x="4096" y="28468"/>
                  </a:lnTo>
                  <a:lnTo>
                    <a:pt x="3689" y="28737"/>
                  </a:lnTo>
                  <a:lnTo>
                    <a:pt x="3307" y="29010"/>
                  </a:lnTo>
                  <a:lnTo>
                    <a:pt x="2926" y="29289"/>
                  </a:lnTo>
                  <a:lnTo>
                    <a:pt x="2570" y="29563"/>
                  </a:lnTo>
                  <a:lnTo>
                    <a:pt x="2264" y="29842"/>
                  </a:lnTo>
                  <a:lnTo>
                    <a:pt x="1959" y="30115"/>
                  </a:lnTo>
                  <a:lnTo>
                    <a:pt x="1654" y="30400"/>
                  </a:lnTo>
                  <a:lnTo>
                    <a:pt x="1399" y="30678"/>
                  </a:lnTo>
                  <a:lnTo>
                    <a:pt x="1170" y="30957"/>
                  </a:lnTo>
                  <a:lnTo>
                    <a:pt x="941" y="31241"/>
                  </a:lnTo>
                  <a:lnTo>
                    <a:pt x="738" y="31526"/>
                  </a:lnTo>
                  <a:lnTo>
                    <a:pt x="585" y="31810"/>
                  </a:lnTo>
                  <a:lnTo>
                    <a:pt x="433" y="32099"/>
                  </a:lnTo>
                  <a:lnTo>
                    <a:pt x="306" y="32383"/>
                  </a:lnTo>
                  <a:lnTo>
                    <a:pt x="204" y="32673"/>
                  </a:lnTo>
                  <a:lnTo>
                    <a:pt x="102" y="32962"/>
                  </a:lnTo>
                  <a:lnTo>
                    <a:pt x="51" y="33252"/>
                  </a:lnTo>
                  <a:lnTo>
                    <a:pt x="26" y="33541"/>
                  </a:lnTo>
                  <a:lnTo>
                    <a:pt x="0" y="33830"/>
                  </a:lnTo>
                  <a:lnTo>
                    <a:pt x="699812" y="33830"/>
                  </a:lnTo>
                  <a:lnTo>
                    <a:pt x="698921" y="33520"/>
                  </a:lnTo>
                  <a:lnTo>
                    <a:pt x="698006" y="33209"/>
                  </a:lnTo>
                  <a:lnTo>
                    <a:pt x="697064" y="32899"/>
                  </a:lnTo>
                  <a:lnTo>
                    <a:pt x="696098" y="32594"/>
                  </a:lnTo>
                  <a:lnTo>
                    <a:pt x="695106" y="32294"/>
                  </a:lnTo>
                  <a:lnTo>
                    <a:pt x="694088" y="31999"/>
                  </a:lnTo>
                  <a:lnTo>
                    <a:pt x="693045" y="31705"/>
                  </a:lnTo>
                  <a:lnTo>
                    <a:pt x="692002" y="31415"/>
                  </a:lnTo>
                  <a:lnTo>
                    <a:pt x="690908" y="31126"/>
                  </a:lnTo>
                  <a:lnTo>
                    <a:pt x="689814" y="30847"/>
                  </a:lnTo>
                  <a:lnTo>
                    <a:pt x="688695" y="30568"/>
                  </a:lnTo>
                  <a:lnTo>
                    <a:pt x="687550" y="30289"/>
                  </a:lnTo>
                  <a:lnTo>
                    <a:pt x="686406" y="30021"/>
                  </a:lnTo>
                  <a:lnTo>
                    <a:pt x="685210" y="29752"/>
                  </a:lnTo>
                  <a:lnTo>
                    <a:pt x="684014" y="29489"/>
                  </a:lnTo>
                  <a:lnTo>
                    <a:pt x="682793" y="29231"/>
                  </a:lnTo>
                  <a:lnTo>
                    <a:pt x="681547" y="28973"/>
                  </a:lnTo>
                  <a:lnTo>
                    <a:pt x="680275" y="28721"/>
                  </a:lnTo>
                  <a:lnTo>
                    <a:pt x="679003" y="28474"/>
                  </a:lnTo>
                  <a:lnTo>
                    <a:pt x="677706" y="28232"/>
                  </a:lnTo>
                  <a:lnTo>
                    <a:pt x="676383" y="27995"/>
                  </a:lnTo>
                  <a:lnTo>
                    <a:pt x="675035" y="27758"/>
                  </a:lnTo>
                  <a:lnTo>
                    <a:pt x="673686" y="27532"/>
                  </a:lnTo>
                  <a:lnTo>
                    <a:pt x="672313" y="27305"/>
                  </a:lnTo>
                  <a:lnTo>
                    <a:pt x="670914" y="27084"/>
                  </a:lnTo>
                  <a:lnTo>
                    <a:pt x="669515" y="26869"/>
                  </a:lnTo>
                  <a:lnTo>
                    <a:pt x="668090" y="26658"/>
                  </a:lnTo>
                  <a:lnTo>
                    <a:pt x="666640" y="26448"/>
                  </a:lnTo>
                  <a:lnTo>
                    <a:pt x="665190" y="26248"/>
                  </a:lnTo>
                  <a:lnTo>
                    <a:pt x="663715" y="26048"/>
                  </a:lnTo>
                  <a:lnTo>
                    <a:pt x="662214" y="25858"/>
                  </a:lnTo>
                  <a:lnTo>
                    <a:pt x="660687" y="25669"/>
                  </a:lnTo>
                  <a:lnTo>
                    <a:pt x="659187" y="25485"/>
                  </a:lnTo>
                  <a:lnTo>
                    <a:pt x="657635" y="25306"/>
                  </a:lnTo>
                  <a:lnTo>
                    <a:pt x="656083" y="25132"/>
                  </a:lnTo>
                  <a:lnTo>
                    <a:pt x="654506" y="24969"/>
                  </a:lnTo>
                  <a:lnTo>
                    <a:pt x="652929" y="24806"/>
                  </a:lnTo>
                  <a:lnTo>
                    <a:pt x="651326" y="24648"/>
                  </a:lnTo>
                  <a:lnTo>
                    <a:pt x="649698" y="24495"/>
                  </a:lnTo>
                  <a:lnTo>
                    <a:pt x="648070" y="24348"/>
                  </a:lnTo>
                  <a:lnTo>
                    <a:pt x="646442" y="24206"/>
                  </a:lnTo>
                  <a:lnTo>
                    <a:pt x="644788" y="24069"/>
                  </a:lnTo>
                  <a:lnTo>
                    <a:pt x="643109" y="23938"/>
                  </a:lnTo>
                  <a:lnTo>
                    <a:pt x="641431" y="23817"/>
                  </a:lnTo>
                  <a:lnTo>
                    <a:pt x="639752" y="23696"/>
                  </a:lnTo>
                  <a:lnTo>
                    <a:pt x="638022" y="23580"/>
                  </a:lnTo>
                  <a:lnTo>
                    <a:pt x="636317" y="23475"/>
                  </a:lnTo>
                  <a:lnTo>
                    <a:pt x="634588" y="23369"/>
                  </a:lnTo>
                  <a:lnTo>
                    <a:pt x="632832" y="23275"/>
                  </a:lnTo>
                  <a:lnTo>
                    <a:pt x="631077" y="23185"/>
                  </a:lnTo>
                  <a:lnTo>
                    <a:pt x="629322" y="23096"/>
                  </a:lnTo>
                  <a:lnTo>
                    <a:pt x="627541" y="23017"/>
                  </a:lnTo>
                  <a:lnTo>
                    <a:pt x="625760" y="22943"/>
                  </a:lnTo>
                  <a:lnTo>
                    <a:pt x="623954" y="22880"/>
                  </a:lnTo>
                  <a:lnTo>
                    <a:pt x="622148" y="22817"/>
                  </a:lnTo>
                  <a:lnTo>
                    <a:pt x="620342" y="22764"/>
                  </a:lnTo>
                  <a:lnTo>
                    <a:pt x="618511" y="22717"/>
                  </a:lnTo>
                  <a:lnTo>
                    <a:pt x="616679" y="22675"/>
                  </a:lnTo>
                  <a:lnTo>
                    <a:pt x="614822" y="22638"/>
                  </a:lnTo>
                  <a:lnTo>
                    <a:pt x="612990" y="22606"/>
                  </a:lnTo>
                  <a:lnTo>
                    <a:pt x="611108" y="22585"/>
                  </a:lnTo>
                  <a:lnTo>
                    <a:pt x="609251" y="22569"/>
                  </a:lnTo>
                  <a:lnTo>
                    <a:pt x="607368" y="22559"/>
                  </a:lnTo>
                  <a:lnTo>
                    <a:pt x="605486" y="22554"/>
                  </a:lnTo>
                  <a:lnTo>
                    <a:pt x="603095" y="22559"/>
                  </a:lnTo>
                  <a:lnTo>
                    <a:pt x="600754" y="22575"/>
                  </a:lnTo>
                  <a:lnTo>
                    <a:pt x="598389" y="22601"/>
                  </a:lnTo>
                  <a:lnTo>
                    <a:pt x="596048" y="22638"/>
                  </a:lnTo>
                  <a:lnTo>
                    <a:pt x="593733" y="22685"/>
                  </a:lnTo>
                  <a:lnTo>
                    <a:pt x="591419" y="22743"/>
                  </a:lnTo>
                  <a:lnTo>
                    <a:pt x="589129" y="22806"/>
                  </a:lnTo>
                  <a:lnTo>
                    <a:pt x="586865" y="22885"/>
                  </a:lnTo>
                  <a:lnTo>
                    <a:pt x="584601" y="22969"/>
                  </a:lnTo>
                  <a:lnTo>
                    <a:pt x="582362" y="23069"/>
                  </a:lnTo>
                  <a:lnTo>
                    <a:pt x="580124" y="23175"/>
                  </a:lnTo>
                  <a:lnTo>
                    <a:pt x="577911" y="23285"/>
                  </a:lnTo>
                  <a:lnTo>
                    <a:pt x="575723" y="23411"/>
                  </a:lnTo>
                  <a:lnTo>
                    <a:pt x="573561" y="23543"/>
                  </a:lnTo>
                  <a:lnTo>
                    <a:pt x="571399" y="23685"/>
                  </a:lnTo>
                  <a:lnTo>
                    <a:pt x="569262" y="23838"/>
                  </a:lnTo>
                  <a:lnTo>
                    <a:pt x="567150" y="23996"/>
                  </a:lnTo>
                  <a:lnTo>
                    <a:pt x="565064" y="24169"/>
                  </a:lnTo>
                  <a:lnTo>
                    <a:pt x="563004" y="24343"/>
                  </a:lnTo>
                  <a:lnTo>
                    <a:pt x="560943" y="24532"/>
                  </a:lnTo>
                  <a:lnTo>
                    <a:pt x="558908" y="24722"/>
                  </a:lnTo>
                  <a:lnTo>
                    <a:pt x="556924" y="24927"/>
                  </a:lnTo>
                  <a:lnTo>
                    <a:pt x="554940" y="25137"/>
                  </a:lnTo>
                  <a:lnTo>
                    <a:pt x="552981" y="25353"/>
                  </a:lnTo>
                  <a:lnTo>
                    <a:pt x="551048" y="25585"/>
                  </a:lnTo>
                  <a:lnTo>
                    <a:pt x="549140" y="25816"/>
                  </a:lnTo>
                  <a:lnTo>
                    <a:pt x="547257" y="26058"/>
                  </a:lnTo>
                  <a:lnTo>
                    <a:pt x="545400" y="26311"/>
                  </a:lnTo>
                  <a:lnTo>
                    <a:pt x="543543" y="26563"/>
                  </a:lnTo>
                  <a:lnTo>
                    <a:pt x="541737" y="26832"/>
                  </a:lnTo>
                  <a:lnTo>
                    <a:pt x="539982" y="27100"/>
                  </a:lnTo>
                  <a:lnTo>
                    <a:pt x="538227" y="27379"/>
                  </a:lnTo>
                  <a:lnTo>
                    <a:pt x="537362" y="27032"/>
                  </a:lnTo>
                  <a:lnTo>
                    <a:pt x="536497" y="26684"/>
                  </a:lnTo>
                  <a:lnTo>
                    <a:pt x="535607" y="26342"/>
                  </a:lnTo>
                  <a:lnTo>
                    <a:pt x="534665" y="26006"/>
                  </a:lnTo>
                  <a:lnTo>
                    <a:pt x="533724" y="25669"/>
                  </a:lnTo>
                  <a:lnTo>
                    <a:pt x="532732" y="25337"/>
                  </a:lnTo>
                  <a:lnTo>
                    <a:pt x="531715" y="25011"/>
                  </a:lnTo>
                  <a:lnTo>
                    <a:pt x="530697" y="24685"/>
                  </a:lnTo>
                  <a:lnTo>
                    <a:pt x="529629" y="24364"/>
                  </a:lnTo>
                  <a:lnTo>
                    <a:pt x="528535" y="24048"/>
                  </a:lnTo>
                  <a:lnTo>
                    <a:pt x="527415" y="23738"/>
                  </a:lnTo>
                  <a:lnTo>
                    <a:pt x="526296" y="23432"/>
                  </a:lnTo>
                  <a:lnTo>
                    <a:pt x="525126" y="23127"/>
                  </a:lnTo>
                  <a:lnTo>
                    <a:pt x="523930" y="22827"/>
                  </a:lnTo>
                  <a:lnTo>
                    <a:pt x="522735" y="22533"/>
                  </a:lnTo>
                  <a:lnTo>
                    <a:pt x="521488" y="22243"/>
                  </a:lnTo>
                  <a:lnTo>
                    <a:pt x="520242" y="21954"/>
                  </a:lnTo>
                  <a:lnTo>
                    <a:pt x="518970" y="21675"/>
                  </a:lnTo>
                  <a:lnTo>
                    <a:pt x="517647" y="21396"/>
                  </a:lnTo>
                  <a:lnTo>
                    <a:pt x="516324" y="21122"/>
                  </a:lnTo>
                  <a:lnTo>
                    <a:pt x="514976" y="20854"/>
                  </a:lnTo>
                  <a:lnTo>
                    <a:pt x="513602" y="20596"/>
                  </a:lnTo>
                  <a:lnTo>
                    <a:pt x="512229" y="20333"/>
                  </a:lnTo>
                  <a:lnTo>
                    <a:pt x="510804" y="20081"/>
                  </a:lnTo>
                  <a:lnTo>
                    <a:pt x="509380" y="19833"/>
                  </a:lnTo>
                  <a:lnTo>
                    <a:pt x="507904" y="19591"/>
                  </a:lnTo>
                  <a:lnTo>
                    <a:pt x="506429" y="19354"/>
                  </a:lnTo>
                  <a:lnTo>
                    <a:pt x="504953" y="19118"/>
                  </a:lnTo>
                  <a:lnTo>
                    <a:pt x="503427" y="18891"/>
                  </a:lnTo>
                  <a:lnTo>
                    <a:pt x="501901" y="18670"/>
                  </a:lnTo>
                  <a:lnTo>
                    <a:pt x="500349" y="18449"/>
                  </a:lnTo>
                  <a:lnTo>
                    <a:pt x="498772" y="18239"/>
                  </a:lnTo>
                  <a:lnTo>
                    <a:pt x="497169" y="18034"/>
                  </a:lnTo>
                  <a:lnTo>
                    <a:pt x="495567" y="17834"/>
                  </a:lnTo>
                  <a:lnTo>
                    <a:pt x="493938" y="17639"/>
                  </a:lnTo>
                  <a:lnTo>
                    <a:pt x="492285" y="17449"/>
                  </a:lnTo>
                  <a:lnTo>
                    <a:pt x="490631" y="17265"/>
                  </a:lnTo>
                  <a:lnTo>
                    <a:pt x="488953" y="17086"/>
                  </a:lnTo>
                  <a:lnTo>
                    <a:pt x="487248" y="16913"/>
                  </a:lnTo>
                  <a:lnTo>
                    <a:pt x="485544" y="16750"/>
                  </a:lnTo>
                  <a:lnTo>
                    <a:pt x="483814" y="16592"/>
                  </a:lnTo>
                  <a:lnTo>
                    <a:pt x="482084" y="16434"/>
                  </a:lnTo>
                  <a:lnTo>
                    <a:pt x="480303" y="16287"/>
                  </a:lnTo>
                  <a:lnTo>
                    <a:pt x="478548" y="16144"/>
                  </a:lnTo>
                  <a:lnTo>
                    <a:pt x="476742" y="16013"/>
                  </a:lnTo>
                  <a:lnTo>
                    <a:pt x="474936" y="15881"/>
                  </a:lnTo>
                  <a:lnTo>
                    <a:pt x="473130" y="15760"/>
                  </a:lnTo>
                  <a:lnTo>
                    <a:pt x="471298" y="15645"/>
                  </a:lnTo>
                  <a:lnTo>
                    <a:pt x="469441" y="15534"/>
                  </a:lnTo>
                  <a:lnTo>
                    <a:pt x="467584" y="15429"/>
                  </a:lnTo>
                  <a:lnTo>
                    <a:pt x="465727" y="15334"/>
                  </a:lnTo>
                  <a:lnTo>
                    <a:pt x="463845" y="15245"/>
                  </a:lnTo>
                  <a:lnTo>
                    <a:pt x="461937" y="15160"/>
                  </a:lnTo>
                  <a:lnTo>
                    <a:pt x="460029" y="15087"/>
                  </a:lnTo>
                  <a:lnTo>
                    <a:pt x="458096" y="15018"/>
                  </a:lnTo>
                  <a:lnTo>
                    <a:pt x="456162" y="14955"/>
                  </a:lnTo>
                  <a:lnTo>
                    <a:pt x="454229" y="14897"/>
                  </a:lnTo>
                  <a:lnTo>
                    <a:pt x="452270" y="14850"/>
                  </a:lnTo>
                  <a:lnTo>
                    <a:pt x="450312" y="14813"/>
                  </a:lnTo>
                  <a:lnTo>
                    <a:pt x="448327" y="14776"/>
                  </a:lnTo>
                  <a:lnTo>
                    <a:pt x="446343" y="14750"/>
                  </a:lnTo>
                  <a:lnTo>
                    <a:pt x="444359" y="14734"/>
                  </a:lnTo>
                  <a:lnTo>
                    <a:pt x="442349" y="14724"/>
                  </a:lnTo>
                  <a:lnTo>
                    <a:pt x="440340" y="14718"/>
                  </a:lnTo>
                  <a:lnTo>
                    <a:pt x="437847" y="14724"/>
                  </a:lnTo>
                  <a:lnTo>
                    <a:pt x="435379" y="14739"/>
                  </a:lnTo>
                  <a:lnTo>
                    <a:pt x="432912" y="14771"/>
                  </a:lnTo>
                  <a:lnTo>
                    <a:pt x="430470" y="14813"/>
                  </a:lnTo>
                  <a:lnTo>
                    <a:pt x="428027" y="14866"/>
                  </a:lnTo>
                  <a:lnTo>
                    <a:pt x="425636" y="14929"/>
                  </a:lnTo>
                  <a:lnTo>
                    <a:pt x="423245" y="15003"/>
                  </a:lnTo>
                  <a:lnTo>
                    <a:pt x="420854" y="15092"/>
                  </a:lnTo>
                  <a:lnTo>
                    <a:pt x="418488" y="15187"/>
                  </a:lnTo>
                  <a:lnTo>
                    <a:pt x="416148" y="15292"/>
                  </a:lnTo>
                  <a:lnTo>
                    <a:pt x="413833" y="15408"/>
                  </a:lnTo>
                  <a:lnTo>
                    <a:pt x="411543" y="15539"/>
                  </a:lnTo>
                  <a:lnTo>
                    <a:pt x="409254" y="15671"/>
                  </a:lnTo>
                  <a:lnTo>
                    <a:pt x="406990" y="15818"/>
                  </a:lnTo>
                  <a:lnTo>
                    <a:pt x="404751" y="15976"/>
                  </a:lnTo>
                  <a:lnTo>
                    <a:pt x="402513" y="16139"/>
                  </a:lnTo>
                  <a:lnTo>
                    <a:pt x="401877" y="15702"/>
                  </a:lnTo>
                  <a:lnTo>
                    <a:pt x="401190" y="15271"/>
                  </a:lnTo>
                  <a:lnTo>
                    <a:pt x="400452" y="14845"/>
                  </a:lnTo>
                  <a:lnTo>
                    <a:pt x="399689" y="14424"/>
                  </a:lnTo>
                  <a:lnTo>
                    <a:pt x="398875" y="14003"/>
                  </a:lnTo>
                  <a:lnTo>
                    <a:pt x="398036" y="13587"/>
                  </a:lnTo>
                  <a:lnTo>
                    <a:pt x="397145" y="13177"/>
                  </a:lnTo>
                  <a:lnTo>
                    <a:pt x="396229" y="12766"/>
                  </a:lnTo>
                  <a:lnTo>
                    <a:pt x="395263" y="12366"/>
                  </a:lnTo>
                  <a:lnTo>
                    <a:pt x="394245" y="11966"/>
                  </a:lnTo>
                  <a:lnTo>
                    <a:pt x="393228" y="11577"/>
                  </a:lnTo>
                  <a:lnTo>
                    <a:pt x="392159" y="11188"/>
                  </a:lnTo>
                  <a:lnTo>
                    <a:pt x="391040" y="10803"/>
                  </a:lnTo>
                  <a:lnTo>
                    <a:pt x="389895" y="10425"/>
                  </a:lnTo>
                  <a:lnTo>
                    <a:pt x="388725" y="10051"/>
                  </a:lnTo>
                  <a:lnTo>
                    <a:pt x="387504" y="9683"/>
                  </a:lnTo>
                  <a:lnTo>
                    <a:pt x="386258" y="9320"/>
                  </a:lnTo>
                  <a:lnTo>
                    <a:pt x="384986" y="8962"/>
                  </a:lnTo>
                  <a:lnTo>
                    <a:pt x="383663" y="8609"/>
                  </a:lnTo>
                  <a:lnTo>
                    <a:pt x="382315" y="8262"/>
                  </a:lnTo>
                  <a:lnTo>
                    <a:pt x="380941" y="7920"/>
                  </a:lnTo>
                  <a:lnTo>
                    <a:pt x="379516" y="7588"/>
                  </a:lnTo>
                  <a:lnTo>
                    <a:pt x="378092" y="7257"/>
                  </a:lnTo>
                  <a:lnTo>
                    <a:pt x="376616" y="6931"/>
                  </a:lnTo>
                  <a:lnTo>
                    <a:pt x="375115" y="6615"/>
                  </a:lnTo>
                  <a:lnTo>
                    <a:pt x="373589" y="6304"/>
                  </a:lnTo>
                  <a:lnTo>
                    <a:pt x="372012" y="5999"/>
                  </a:lnTo>
                  <a:lnTo>
                    <a:pt x="370435" y="5699"/>
                  </a:lnTo>
                  <a:lnTo>
                    <a:pt x="368807" y="5410"/>
                  </a:lnTo>
                  <a:lnTo>
                    <a:pt x="367179" y="5120"/>
                  </a:lnTo>
                  <a:lnTo>
                    <a:pt x="365500" y="4841"/>
                  </a:lnTo>
                  <a:lnTo>
                    <a:pt x="363795" y="4573"/>
                  </a:lnTo>
                  <a:lnTo>
                    <a:pt x="362066" y="4305"/>
                  </a:lnTo>
                  <a:lnTo>
                    <a:pt x="360310" y="4047"/>
                  </a:lnTo>
                  <a:lnTo>
                    <a:pt x="358530" y="3794"/>
                  </a:lnTo>
                  <a:lnTo>
                    <a:pt x="356723" y="3552"/>
                  </a:lnTo>
                  <a:lnTo>
                    <a:pt x="354917" y="3315"/>
                  </a:lnTo>
                  <a:lnTo>
                    <a:pt x="353060" y="3084"/>
                  </a:lnTo>
                  <a:lnTo>
                    <a:pt x="351178" y="2863"/>
                  </a:lnTo>
                  <a:lnTo>
                    <a:pt x="349270" y="2647"/>
                  </a:lnTo>
                  <a:lnTo>
                    <a:pt x="347362" y="2437"/>
                  </a:lnTo>
                  <a:lnTo>
                    <a:pt x="345429" y="2237"/>
                  </a:lnTo>
                  <a:lnTo>
                    <a:pt x="343445" y="2047"/>
                  </a:lnTo>
                  <a:lnTo>
                    <a:pt x="341460" y="1863"/>
                  </a:lnTo>
                  <a:lnTo>
                    <a:pt x="339451" y="1689"/>
                  </a:lnTo>
                  <a:lnTo>
                    <a:pt x="337441" y="1521"/>
                  </a:lnTo>
                  <a:lnTo>
                    <a:pt x="335381" y="1358"/>
                  </a:lnTo>
                  <a:lnTo>
                    <a:pt x="333320" y="1211"/>
                  </a:lnTo>
                  <a:lnTo>
                    <a:pt x="331234" y="1069"/>
                  </a:lnTo>
                  <a:lnTo>
                    <a:pt x="329123" y="932"/>
                  </a:lnTo>
                  <a:lnTo>
                    <a:pt x="327011" y="805"/>
                  </a:lnTo>
                  <a:lnTo>
                    <a:pt x="324875" y="690"/>
                  </a:lnTo>
                  <a:lnTo>
                    <a:pt x="322712" y="579"/>
                  </a:lnTo>
                  <a:lnTo>
                    <a:pt x="320550" y="479"/>
                  </a:lnTo>
                  <a:lnTo>
                    <a:pt x="318362" y="390"/>
                  </a:lnTo>
                  <a:lnTo>
                    <a:pt x="316149" y="311"/>
                  </a:lnTo>
                  <a:lnTo>
                    <a:pt x="313936" y="237"/>
                  </a:lnTo>
                  <a:lnTo>
                    <a:pt x="311697" y="174"/>
                  </a:lnTo>
                  <a:lnTo>
                    <a:pt x="309459" y="121"/>
                  </a:lnTo>
                  <a:lnTo>
                    <a:pt x="307195" y="79"/>
                  </a:lnTo>
                  <a:lnTo>
                    <a:pt x="304905" y="42"/>
                  </a:lnTo>
                  <a:lnTo>
                    <a:pt x="302616" y="16"/>
                  </a:lnTo>
                  <a:lnTo>
                    <a:pt x="300326" y="6"/>
                  </a:lnTo>
                  <a:lnTo>
                    <a:pt x="298012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3"/>
            <p:cNvSpPr/>
            <p:nvPr/>
          </p:nvSpPr>
          <p:spPr>
            <a:xfrm>
              <a:off x="2146525" y="3783550"/>
              <a:ext cx="3025860" cy="983900"/>
            </a:xfrm>
            <a:custGeom>
              <a:rect b="b" l="l" r="r" t="t"/>
              <a:pathLst>
                <a:path extrusionOk="0" h="39356" w="726497">
                  <a:moveTo>
                    <a:pt x="311342" y="5521"/>
                  </a:moveTo>
                  <a:lnTo>
                    <a:pt x="313326" y="5526"/>
                  </a:lnTo>
                  <a:lnTo>
                    <a:pt x="315310" y="5536"/>
                  </a:lnTo>
                  <a:lnTo>
                    <a:pt x="317294" y="5557"/>
                  </a:lnTo>
                  <a:lnTo>
                    <a:pt x="319278" y="5589"/>
                  </a:lnTo>
                  <a:lnTo>
                    <a:pt x="321237" y="5626"/>
                  </a:lnTo>
                  <a:lnTo>
                    <a:pt x="323196" y="5673"/>
                  </a:lnTo>
                  <a:lnTo>
                    <a:pt x="325155" y="5726"/>
                  </a:lnTo>
                  <a:lnTo>
                    <a:pt x="327088" y="5789"/>
                  </a:lnTo>
                  <a:lnTo>
                    <a:pt x="329021" y="5857"/>
                  </a:lnTo>
                  <a:lnTo>
                    <a:pt x="330955" y="5936"/>
                  </a:lnTo>
                  <a:lnTo>
                    <a:pt x="332888" y="6026"/>
                  </a:lnTo>
                  <a:lnTo>
                    <a:pt x="334796" y="6121"/>
                  </a:lnTo>
                  <a:lnTo>
                    <a:pt x="336678" y="6226"/>
                  </a:lnTo>
                  <a:lnTo>
                    <a:pt x="338586" y="6336"/>
                  </a:lnTo>
                  <a:lnTo>
                    <a:pt x="340469" y="6457"/>
                  </a:lnTo>
                  <a:lnTo>
                    <a:pt x="342326" y="6584"/>
                  </a:lnTo>
                  <a:lnTo>
                    <a:pt x="344132" y="6715"/>
                  </a:lnTo>
                  <a:lnTo>
                    <a:pt x="345887" y="6852"/>
                  </a:lnTo>
                  <a:lnTo>
                    <a:pt x="347668" y="6999"/>
                  </a:lnTo>
                  <a:lnTo>
                    <a:pt x="349423" y="7152"/>
                  </a:lnTo>
                  <a:lnTo>
                    <a:pt x="351153" y="7310"/>
                  </a:lnTo>
                  <a:lnTo>
                    <a:pt x="352857" y="7478"/>
                  </a:lnTo>
                  <a:lnTo>
                    <a:pt x="354561" y="7652"/>
                  </a:lnTo>
                  <a:lnTo>
                    <a:pt x="356240" y="7836"/>
                  </a:lnTo>
                  <a:lnTo>
                    <a:pt x="357919" y="8025"/>
                  </a:lnTo>
                  <a:lnTo>
                    <a:pt x="359547" y="8220"/>
                  </a:lnTo>
                  <a:lnTo>
                    <a:pt x="361201" y="8420"/>
                  </a:lnTo>
                  <a:lnTo>
                    <a:pt x="362804" y="8631"/>
                  </a:lnTo>
                  <a:lnTo>
                    <a:pt x="364381" y="8846"/>
                  </a:lnTo>
                  <a:lnTo>
                    <a:pt x="365958" y="9067"/>
                  </a:lnTo>
                  <a:lnTo>
                    <a:pt x="367510" y="9299"/>
                  </a:lnTo>
                  <a:lnTo>
                    <a:pt x="369061" y="9530"/>
                  </a:lnTo>
                  <a:lnTo>
                    <a:pt x="370562" y="9772"/>
                  </a:lnTo>
                  <a:lnTo>
                    <a:pt x="372012" y="10020"/>
                  </a:lnTo>
                  <a:lnTo>
                    <a:pt x="373462" y="10267"/>
                  </a:lnTo>
                  <a:lnTo>
                    <a:pt x="374887" y="10525"/>
                  </a:lnTo>
                  <a:lnTo>
                    <a:pt x="376286" y="10788"/>
                  </a:lnTo>
                  <a:lnTo>
                    <a:pt x="377660" y="11056"/>
                  </a:lnTo>
                  <a:lnTo>
                    <a:pt x="379008" y="11330"/>
                  </a:lnTo>
                  <a:lnTo>
                    <a:pt x="380331" y="11609"/>
                  </a:lnTo>
                  <a:lnTo>
                    <a:pt x="381603" y="11893"/>
                  </a:lnTo>
                  <a:lnTo>
                    <a:pt x="382874" y="12182"/>
                  </a:lnTo>
                  <a:lnTo>
                    <a:pt x="384121" y="12477"/>
                  </a:lnTo>
                  <a:lnTo>
                    <a:pt x="385317" y="12772"/>
                  </a:lnTo>
                  <a:lnTo>
                    <a:pt x="386512" y="13077"/>
                  </a:lnTo>
                  <a:lnTo>
                    <a:pt x="387657" y="13388"/>
                  </a:lnTo>
                  <a:lnTo>
                    <a:pt x="388776" y="13703"/>
                  </a:lnTo>
                  <a:lnTo>
                    <a:pt x="389870" y="14024"/>
                  </a:lnTo>
                  <a:lnTo>
                    <a:pt x="390964" y="14350"/>
                  </a:lnTo>
                  <a:lnTo>
                    <a:pt x="392007" y="14682"/>
                  </a:lnTo>
                  <a:lnTo>
                    <a:pt x="393024" y="15019"/>
                  </a:lnTo>
                  <a:lnTo>
                    <a:pt x="393991" y="15356"/>
                  </a:lnTo>
                  <a:lnTo>
                    <a:pt x="394932" y="15698"/>
                  </a:lnTo>
                  <a:lnTo>
                    <a:pt x="395848" y="16045"/>
                  </a:lnTo>
                  <a:lnTo>
                    <a:pt x="396738" y="16397"/>
                  </a:lnTo>
                  <a:lnTo>
                    <a:pt x="397578" y="16750"/>
                  </a:lnTo>
                  <a:lnTo>
                    <a:pt x="398392" y="17103"/>
                  </a:lnTo>
                  <a:lnTo>
                    <a:pt x="399155" y="17466"/>
                  </a:lnTo>
                  <a:lnTo>
                    <a:pt x="399893" y="17829"/>
                  </a:lnTo>
                  <a:lnTo>
                    <a:pt x="400605" y="18192"/>
                  </a:lnTo>
                  <a:lnTo>
                    <a:pt x="401266" y="18565"/>
                  </a:lnTo>
                  <a:lnTo>
                    <a:pt x="401902" y="18934"/>
                  </a:lnTo>
                  <a:lnTo>
                    <a:pt x="402488" y="19307"/>
                  </a:lnTo>
                  <a:lnTo>
                    <a:pt x="403047" y="19686"/>
                  </a:lnTo>
                  <a:lnTo>
                    <a:pt x="403276" y="19823"/>
                  </a:lnTo>
                  <a:lnTo>
                    <a:pt x="403505" y="19955"/>
                  </a:lnTo>
                  <a:lnTo>
                    <a:pt x="403785" y="20086"/>
                  </a:lnTo>
                  <a:lnTo>
                    <a:pt x="404090" y="20212"/>
                  </a:lnTo>
                  <a:lnTo>
                    <a:pt x="404446" y="20333"/>
                  </a:lnTo>
                  <a:lnTo>
                    <a:pt x="404802" y="20455"/>
                  </a:lnTo>
                  <a:lnTo>
                    <a:pt x="405209" y="20565"/>
                  </a:lnTo>
                  <a:lnTo>
                    <a:pt x="405616" y="20676"/>
                  </a:lnTo>
                  <a:lnTo>
                    <a:pt x="406074" y="20781"/>
                  </a:lnTo>
                  <a:lnTo>
                    <a:pt x="406532" y="20881"/>
                  </a:lnTo>
                  <a:lnTo>
                    <a:pt x="407041" y="20975"/>
                  </a:lnTo>
                  <a:lnTo>
                    <a:pt x="407575" y="21065"/>
                  </a:lnTo>
                  <a:lnTo>
                    <a:pt x="408109" y="21154"/>
                  </a:lnTo>
                  <a:lnTo>
                    <a:pt x="408669" y="21233"/>
                  </a:lnTo>
                  <a:lnTo>
                    <a:pt x="409254" y="21307"/>
                  </a:lnTo>
                  <a:lnTo>
                    <a:pt x="409865" y="21370"/>
                  </a:lnTo>
                  <a:lnTo>
                    <a:pt x="410501" y="21433"/>
                  </a:lnTo>
                  <a:lnTo>
                    <a:pt x="411137" y="21486"/>
                  </a:lnTo>
                  <a:lnTo>
                    <a:pt x="411773" y="21533"/>
                  </a:lnTo>
                  <a:lnTo>
                    <a:pt x="412434" y="21570"/>
                  </a:lnTo>
                  <a:lnTo>
                    <a:pt x="413095" y="21607"/>
                  </a:lnTo>
                  <a:lnTo>
                    <a:pt x="413757" y="21628"/>
                  </a:lnTo>
                  <a:lnTo>
                    <a:pt x="414444" y="21649"/>
                  </a:lnTo>
                  <a:lnTo>
                    <a:pt x="415130" y="21660"/>
                  </a:lnTo>
                  <a:lnTo>
                    <a:pt x="415792" y="21665"/>
                  </a:lnTo>
                  <a:lnTo>
                    <a:pt x="416479" y="21660"/>
                  </a:lnTo>
                  <a:lnTo>
                    <a:pt x="417140" y="21649"/>
                  </a:lnTo>
                  <a:lnTo>
                    <a:pt x="417827" y="21633"/>
                  </a:lnTo>
                  <a:lnTo>
                    <a:pt x="418488" y="21607"/>
                  </a:lnTo>
                  <a:lnTo>
                    <a:pt x="419175" y="21575"/>
                  </a:lnTo>
                  <a:lnTo>
                    <a:pt x="419837" y="21539"/>
                  </a:lnTo>
                  <a:lnTo>
                    <a:pt x="420472" y="21491"/>
                  </a:lnTo>
                  <a:lnTo>
                    <a:pt x="422508" y="21344"/>
                  </a:lnTo>
                  <a:lnTo>
                    <a:pt x="424568" y="21202"/>
                  </a:lnTo>
                  <a:lnTo>
                    <a:pt x="426603" y="21070"/>
                  </a:lnTo>
                  <a:lnTo>
                    <a:pt x="428664" y="20949"/>
                  </a:lnTo>
                  <a:lnTo>
                    <a:pt x="430724" y="20833"/>
                  </a:lnTo>
                  <a:lnTo>
                    <a:pt x="432785" y="20733"/>
                  </a:lnTo>
                  <a:lnTo>
                    <a:pt x="434871" y="20639"/>
                  </a:lnTo>
                  <a:lnTo>
                    <a:pt x="436957" y="20554"/>
                  </a:lnTo>
                  <a:lnTo>
                    <a:pt x="439017" y="20481"/>
                  </a:lnTo>
                  <a:lnTo>
                    <a:pt x="441103" y="20418"/>
                  </a:lnTo>
                  <a:lnTo>
                    <a:pt x="443189" y="20365"/>
                  </a:lnTo>
                  <a:lnTo>
                    <a:pt x="445300" y="20318"/>
                  </a:lnTo>
                  <a:lnTo>
                    <a:pt x="447386" y="20286"/>
                  </a:lnTo>
                  <a:lnTo>
                    <a:pt x="449472" y="20260"/>
                  </a:lnTo>
                  <a:lnTo>
                    <a:pt x="451558" y="20244"/>
                  </a:lnTo>
                  <a:lnTo>
                    <a:pt x="455374" y="20244"/>
                  </a:lnTo>
                  <a:lnTo>
                    <a:pt x="457078" y="20255"/>
                  </a:lnTo>
                  <a:lnTo>
                    <a:pt x="458783" y="20270"/>
                  </a:lnTo>
                  <a:lnTo>
                    <a:pt x="460487" y="20291"/>
                  </a:lnTo>
                  <a:lnTo>
                    <a:pt x="462166" y="20318"/>
                  </a:lnTo>
                  <a:lnTo>
                    <a:pt x="463845" y="20355"/>
                  </a:lnTo>
                  <a:lnTo>
                    <a:pt x="465549" y="20391"/>
                  </a:lnTo>
                  <a:lnTo>
                    <a:pt x="467228" y="20439"/>
                  </a:lnTo>
                  <a:lnTo>
                    <a:pt x="468882" y="20491"/>
                  </a:lnTo>
                  <a:lnTo>
                    <a:pt x="470561" y="20549"/>
                  </a:lnTo>
                  <a:lnTo>
                    <a:pt x="472214" y="20618"/>
                  </a:lnTo>
                  <a:lnTo>
                    <a:pt x="473868" y="20686"/>
                  </a:lnTo>
                  <a:lnTo>
                    <a:pt x="475521" y="20765"/>
                  </a:lnTo>
                  <a:lnTo>
                    <a:pt x="477149" y="20844"/>
                  </a:lnTo>
                  <a:lnTo>
                    <a:pt x="478777" y="20933"/>
                  </a:lnTo>
                  <a:lnTo>
                    <a:pt x="480405" y="21028"/>
                  </a:lnTo>
                  <a:lnTo>
                    <a:pt x="482008" y="21128"/>
                  </a:lnTo>
                  <a:lnTo>
                    <a:pt x="483611" y="21233"/>
                  </a:lnTo>
                  <a:lnTo>
                    <a:pt x="485213" y="21349"/>
                  </a:lnTo>
                  <a:lnTo>
                    <a:pt x="486791" y="21465"/>
                  </a:lnTo>
                  <a:lnTo>
                    <a:pt x="488368" y="21591"/>
                  </a:lnTo>
                  <a:lnTo>
                    <a:pt x="489919" y="21717"/>
                  </a:lnTo>
                  <a:lnTo>
                    <a:pt x="491471" y="21854"/>
                  </a:lnTo>
                  <a:lnTo>
                    <a:pt x="493023" y="21996"/>
                  </a:lnTo>
                  <a:lnTo>
                    <a:pt x="494549" y="22144"/>
                  </a:lnTo>
                  <a:lnTo>
                    <a:pt x="496076" y="22296"/>
                  </a:lnTo>
                  <a:lnTo>
                    <a:pt x="497576" y="22454"/>
                  </a:lnTo>
                  <a:lnTo>
                    <a:pt x="499077" y="22617"/>
                  </a:lnTo>
                  <a:lnTo>
                    <a:pt x="500553" y="22786"/>
                  </a:lnTo>
                  <a:lnTo>
                    <a:pt x="502028" y="22965"/>
                  </a:lnTo>
                  <a:lnTo>
                    <a:pt x="503478" y="23143"/>
                  </a:lnTo>
                  <a:lnTo>
                    <a:pt x="504928" y="23328"/>
                  </a:lnTo>
                  <a:lnTo>
                    <a:pt x="506302" y="23517"/>
                  </a:lnTo>
                  <a:lnTo>
                    <a:pt x="507675" y="23706"/>
                  </a:lnTo>
                  <a:lnTo>
                    <a:pt x="509024" y="23906"/>
                  </a:lnTo>
                  <a:lnTo>
                    <a:pt x="510372" y="24106"/>
                  </a:lnTo>
                  <a:lnTo>
                    <a:pt x="511669" y="24312"/>
                  </a:lnTo>
                  <a:lnTo>
                    <a:pt x="512967" y="24522"/>
                  </a:lnTo>
                  <a:lnTo>
                    <a:pt x="514264" y="24733"/>
                  </a:lnTo>
                  <a:lnTo>
                    <a:pt x="515511" y="24954"/>
                  </a:lnTo>
                  <a:lnTo>
                    <a:pt x="516757" y="25175"/>
                  </a:lnTo>
                  <a:lnTo>
                    <a:pt x="517978" y="25401"/>
                  </a:lnTo>
                  <a:lnTo>
                    <a:pt x="519199" y="25632"/>
                  </a:lnTo>
                  <a:lnTo>
                    <a:pt x="520369" y="25869"/>
                  </a:lnTo>
                  <a:lnTo>
                    <a:pt x="521539" y="26106"/>
                  </a:lnTo>
                  <a:lnTo>
                    <a:pt x="522684" y="26353"/>
                  </a:lnTo>
                  <a:lnTo>
                    <a:pt x="523803" y="26601"/>
                  </a:lnTo>
                  <a:lnTo>
                    <a:pt x="524897" y="26848"/>
                  </a:lnTo>
                  <a:lnTo>
                    <a:pt x="525991" y="27106"/>
                  </a:lnTo>
                  <a:lnTo>
                    <a:pt x="527060" y="27364"/>
                  </a:lnTo>
                  <a:lnTo>
                    <a:pt x="528103" y="27627"/>
                  </a:lnTo>
                  <a:lnTo>
                    <a:pt x="529120" y="27895"/>
                  </a:lnTo>
                  <a:lnTo>
                    <a:pt x="530112" y="28164"/>
                  </a:lnTo>
                  <a:lnTo>
                    <a:pt x="531079" y="28437"/>
                  </a:lnTo>
                  <a:lnTo>
                    <a:pt x="532046" y="28716"/>
                  </a:lnTo>
                  <a:lnTo>
                    <a:pt x="532961" y="28995"/>
                  </a:lnTo>
                  <a:lnTo>
                    <a:pt x="533877" y="29279"/>
                  </a:lnTo>
                  <a:lnTo>
                    <a:pt x="534742" y="29568"/>
                  </a:lnTo>
                  <a:lnTo>
                    <a:pt x="535607" y="29858"/>
                  </a:lnTo>
                  <a:lnTo>
                    <a:pt x="536446" y="30153"/>
                  </a:lnTo>
                  <a:lnTo>
                    <a:pt x="537260" y="30447"/>
                  </a:lnTo>
                  <a:lnTo>
                    <a:pt x="538049" y="30747"/>
                  </a:lnTo>
                  <a:lnTo>
                    <a:pt x="538812" y="31052"/>
                  </a:lnTo>
                  <a:lnTo>
                    <a:pt x="539550" y="31358"/>
                  </a:lnTo>
                  <a:lnTo>
                    <a:pt x="539906" y="31494"/>
                  </a:lnTo>
                  <a:lnTo>
                    <a:pt x="540288" y="31631"/>
                  </a:lnTo>
                  <a:lnTo>
                    <a:pt x="540720" y="31758"/>
                  </a:lnTo>
                  <a:lnTo>
                    <a:pt x="541178" y="31879"/>
                  </a:lnTo>
                  <a:lnTo>
                    <a:pt x="541636" y="31994"/>
                  </a:lnTo>
                  <a:lnTo>
                    <a:pt x="542145" y="32105"/>
                  </a:lnTo>
                  <a:lnTo>
                    <a:pt x="542704" y="32210"/>
                  </a:lnTo>
                  <a:lnTo>
                    <a:pt x="543264" y="32310"/>
                  </a:lnTo>
                  <a:lnTo>
                    <a:pt x="543849" y="32400"/>
                  </a:lnTo>
                  <a:lnTo>
                    <a:pt x="544459" y="32484"/>
                  </a:lnTo>
                  <a:lnTo>
                    <a:pt x="545095" y="32563"/>
                  </a:lnTo>
                  <a:lnTo>
                    <a:pt x="545757" y="32631"/>
                  </a:lnTo>
                  <a:lnTo>
                    <a:pt x="546444" y="32694"/>
                  </a:lnTo>
                  <a:lnTo>
                    <a:pt x="547131" y="32747"/>
                  </a:lnTo>
                  <a:lnTo>
                    <a:pt x="547843" y="32794"/>
                  </a:lnTo>
                  <a:lnTo>
                    <a:pt x="548581" y="32836"/>
                  </a:lnTo>
                  <a:lnTo>
                    <a:pt x="549318" y="32868"/>
                  </a:lnTo>
                  <a:lnTo>
                    <a:pt x="550056" y="32889"/>
                  </a:lnTo>
                  <a:lnTo>
                    <a:pt x="550794" y="32899"/>
                  </a:lnTo>
                  <a:lnTo>
                    <a:pt x="551531" y="32905"/>
                  </a:lnTo>
                  <a:lnTo>
                    <a:pt x="552269" y="32899"/>
                  </a:lnTo>
                  <a:lnTo>
                    <a:pt x="553007" y="32889"/>
                  </a:lnTo>
                  <a:lnTo>
                    <a:pt x="553745" y="32868"/>
                  </a:lnTo>
                  <a:lnTo>
                    <a:pt x="554457" y="32836"/>
                  </a:lnTo>
                  <a:lnTo>
                    <a:pt x="555194" y="32799"/>
                  </a:lnTo>
                  <a:lnTo>
                    <a:pt x="555881" y="32752"/>
                  </a:lnTo>
                  <a:lnTo>
                    <a:pt x="556568" y="32699"/>
                  </a:lnTo>
                  <a:lnTo>
                    <a:pt x="557255" y="32642"/>
                  </a:lnTo>
                  <a:lnTo>
                    <a:pt x="557916" y="32568"/>
                  </a:lnTo>
                  <a:lnTo>
                    <a:pt x="558552" y="32494"/>
                  </a:lnTo>
                  <a:lnTo>
                    <a:pt x="559188" y="32410"/>
                  </a:lnTo>
                  <a:lnTo>
                    <a:pt x="559799" y="32315"/>
                  </a:lnTo>
                  <a:lnTo>
                    <a:pt x="561351" y="32068"/>
                  </a:lnTo>
                  <a:lnTo>
                    <a:pt x="562928" y="31826"/>
                  </a:lnTo>
                  <a:lnTo>
                    <a:pt x="564530" y="31589"/>
                  </a:lnTo>
                  <a:lnTo>
                    <a:pt x="566158" y="31363"/>
                  </a:lnTo>
                  <a:lnTo>
                    <a:pt x="567812" y="31142"/>
                  </a:lnTo>
                  <a:lnTo>
                    <a:pt x="569465" y="30926"/>
                  </a:lnTo>
                  <a:lnTo>
                    <a:pt x="571144" y="30721"/>
                  </a:lnTo>
                  <a:lnTo>
                    <a:pt x="572849" y="30526"/>
                  </a:lnTo>
                  <a:lnTo>
                    <a:pt x="574579" y="30331"/>
                  </a:lnTo>
                  <a:lnTo>
                    <a:pt x="576308" y="30147"/>
                  </a:lnTo>
                  <a:lnTo>
                    <a:pt x="578064" y="29974"/>
                  </a:lnTo>
                  <a:lnTo>
                    <a:pt x="579819" y="29805"/>
                  </a:lnTo>
                  <a:lnTo>
                    <a:pt x="581600" y="29642"/>
                  </a:lnTo>
                  <a:lnTo>
                    <a:pt x="583406" y="29490"/>
                  </a:lnTo>
                  <a:lnTo>
                    <a:pt x="585237" y="29342"/>
                  </a:lnTo>
                  <a:lnTo>
                    <a:pt x="587069" y="29205"/>
                  </a:lnTo>
                  <a:lnTo>
                    <a:pt x="588977" y="29069"/>
                  </a:lnTo>
                  <a:lnTo>
                    <a:pt x="590910" y="28942"/>
                  </a:lnTo>
                  <a:lnTo>
                    <a:pt x="592843" y="28821"/>
                  </a:lnTo>
                  <a:lnTo>
                    <a:pt x="594777" y="28711"/>
                  </a:lnTo>
                  <a:lnTo>
                    <a:pt x="596735" y="28611"/>
                  </a:lnTo>
                  <a:lnTo>
                    <a:pt x="598720" y="28521"/>
                  </a:lnTo>
                  <a:lnTo>
                    <a:pt x="600678" y="28437"/>
                  </a:lnTo>
                  <a:lnTo>
                    <a:pt x="602663" y="28363"/>
                  </a:lnTo>
                  <a:lnTo>
                    <a:pt x="604672" y="28295"/>
                  </a:lnTo>
                  <a:lnTo>
                    <a:pt x="606656" y="28237"/>
                  </a:lnTo>
                  <a:lnTo>
                    <a:pt x="608666" y="28190"/>
                  </a:lnTo>
                  <a:lnTo>
                    <a:pt x="610676" y="28148"/>
                  </a:lnTo>
                  <a:lnTo>
                    <a:pt x="612711" y="28116"/>
                  </a:lnTo>
                  <a:lnTo>
                    <a:pt x="614746" y="28095"/>
                  </a:lnTo>
                  <a:lnTo>
                    <a:pt x="616781" y="28085"/>
                  </a:lnTo>
                  <a:lnTo>
                    <a:pt x="618816" y="28079"/>
                  </a:lnTo>
                  <a:lnTo>
                    <a:pt x="620444" y="28079"/>
                  </a:lnTo>
                  <a:lnTo>
                    <a:pt x="622072" y="28090"/>
                  </a:lnTo>
                  <a:lnTo>
                    <a:pt x="623675" y="28106"/>
                  </a:lnTo>
                  <a:lnTo>
                    <a:pt x="625303" y="28121"/>
                  </a:lnTo>
                  <a:lnTo>
                    <a:pt x="626905" y="28148"/>
                  </a:lnTo>
                  <a:lnTo>
                    <a:pt x="628534" y="28179"/>
                  </a:lnTo>
                  <a:lnTo>
                    <a:pt x="630136" y="28216"/>
                  </a:lnTo>
                  <a:lnTo>
                    <a:pt x="631739" y="28258"/>
                  </a:lnTo>
                  <a:lnTo>
                    <a:pt x="633341" y="28306"/>
                  </a:lnTo>
                  <a:lnTo>
                    <a:pt x="634919" y="28358"/>
                  </a:lnTo>
                  <a:lnTo>
                    <a:pt x="636521" y="28416"/>
                  </a:lnTo>
                  <a:lnTo>
                    <a:pt x="638098" y="28479"/>
                  </a:lnTo>
                  <a:lnTo>
                    <a:pt x="639676" y="28553"/>
                  </a:lnTo>
                  <a:lnTo>
                    <a:pt x="641227" y="28627"/>
                  </a:lnTo>
                  <a:lnTo>
                    <a:pt x="642804" y="28706"/>
                  </a:lnTo>
                  <a:lnTo>
                    <a:pt x="644356" y="28795"/>
                  </a:lnTo>
                  <a:lnTo>
                    <a:pt x="645857" y="28884"/>
                  </a:lnTo>
                  <a:lnTo>
                    <a:pt x="647333" y="28974"/>
                  </a:lnTo>
                  <a:lnTo>
                    <a:pt x="648808" y="29074"/>
                  </a:lnTo>
                  <a:lnTo>
                    <a:pt x="650283" y="29179"/>
                  </a:lnTo>
                  <a:lnTo>
                    <a:pt x="651759" y="29290"/>
                  </a:lnTo>
                  <a:lnTo>
                    <a:pt x="653209" y="29400"/>
                  </a:lnTo>
                  <a:lnTo>
                    <a:pt x="654659" y="29521"/>
                  </a:lnTo>
                  <a:lnTo>
                    <a:pt x="656109" y="29642"/>
                  </a:lnTo>
                  <a:lnTo>
                    <a:pt x="657533" y="29774"/>
                  </a:lnTo>
                  <a:lnTo>
                    <a:pt x="658958" y="29905"/>
                  </a:lnTo>
                  <a:lnTo>
                    <a:pt x="660357" y="30042"/>
                  </a:lnTo>
                  <a:lnTo>
                    <a:pt x="661756" y="30189"/>
                  </a:lnTo>
                  <a:lnTo>
                    <a:pt x="663155" y="30337"/>
                  </a:lnTo>
                  <a:lnTo>
                    <a:pt x="664529" y="30489"/>
                  </a:lnTo>
                  <a:lnTo>
                    <a:pt x="665877" y="30647"/>
                  </a:lnTo>
                  <a:lnTo>
                    <a:pt x="667251" y="30810"/>
                  </a:lnTo>
                  <a:lnTo>
                    <a:pt x="668523" y="30968"/>
                  </a:lnTo>
                  <a:lnTo>
                    <a:pt x="669795" y="31131"/>
                  </a:lnTo>
                  <a:lnTo>
                    <a:pt x="671067" y="31300"/>
                  </a:lnTo>
                  <a:lnTo>
                    <a:pt x="672313" y="31473"/>
                  </a:lnTo>
                  <a:lnTo>
                    <a:pt x="673534" y="31647"/>
                  </a:lnTo>
                  <a:lnTo>
                    <a:pt x="674755" y="31831"/>
                  </a:lnTo>
                  <a:lnTo>
                    <a:pt x="675976" y="32015"/>
                  </a:lnTo>
                  <a:lnTo>
                    <a:pt x="677172" y="32200"/>
                  </a:lnTo>
                  <a:lnTo>
                    <a:pt x="678342" y="32394"/>
                  </a:lnTo>
                  <a:lnTo>
                    <a:pt x="679512" y="32589"/>
                  </a:lnTo>
                  <a:lnTo>
                    <a:pt x="680657" y="32789"/>
                  </a:lnTo>
                  <a:lnTo>
                    <a:pt x="681776" y="32989"/>
                  </a:lnTo>
                  <a:lnTo>
                    <a:pt x="682895" y="33194"/>
                  </a:lnTo>
                  <a:lnTo>
                    <a:pt x="683989" y="33405"/>
                  </a:lnTo>
                  <a:lnTo>
                    <a:pt x="685083" y="33620"/>
                  </a:lnTo>
                  <a:lnTo>
                    <a:pt x="686152" y="33836"/>
                  </a:lnTo>
                  <a:lnTo>
                    <a:pt x="27957" y="33836"/>
                  </a:lnTo>
                  <a:lnTo>
                    <a:pt x="28237" y="33536"/>
                  </a:lnTo>
                  <a:lnTo>
                    <a:pt x="28568" y="33236"/>
                  </a:lnTo>
                  <a:lnTo>
                    <a:pt x="28924" y="32936"/>
                  </a:lnTo>
                  <a:lnTo>
                    <a:pt x="29306" y="32642"/>
                  </a:lnTo>
                  <a:lnTo>
                    <a:pt x="29713" y="32347"/>
                  </a:lnTo>
                  <a:lnTo>
                    <a:pt x="30171" y="32052"/>
                  </a:lnTo>
                  <a:lnTo>
                    <a:pt x="30654" y="31758"/>
                  </a:lnTo>
                  <a:lnTo>
                    <a:pt x="31163" y="31463"/>
                  </a:lnTo>
                  <a:lnTo>
                    <a:pt x="31697" y="31173"/>
                  </a:lnTo>
                  <a:lnTo>
                    <a:pt x="32256" y="30879"/>
                  </a:lnTo>
                  <a:lnTo>
                    <a:pt x="32867" y="30589"/>
                  </a:lnTo>
                  <a:lnTo>
                    <a:pt x="33478" y="30300"/>
                  </a:lnTo>
                  <a:lnTo>
                    <a:pt x="34139" y="30016"/>
                  </a:lnTo>
                  <a:lnTo>
                    <a:pt x="34826" y="29732"/>
                  </a:lnTo>
                  <a:lnTo>
                    <a:pt x="35538" y="29442"/>
                  </a:lnTo>
                  <a:lnTo>
                    <a:pt x="36301" y="29163"/>
                  </a:lnTo>
                  <a:lnTo>
                    <a:pt x="36886" y="28942"/>
                  </a:lnTo>
                  <a:lnTo>
                    <a:pt x="37497" y="28727"/>
                  </a:lnTo>
                  <a:lnTo>
                    <a:pt x="38133" y="28511"/>
                  </a:lnTo>
                  <a:lnTo>
                    <a:pt x="38794" y="28300"/>
                  </a:lnTo>
                  <a:lnTo>
                    <a:pt x="39456" y="28085"/>
                  </a:lnTo>
                  <a:lnTo>
                    <a:pt x="40142" y="27874"/>
                  </a:lnTo>
                  <a:lnTo>
                    <a:pt x="40829" y="27664"/>
                  </a:lnTo>
                  <a:lnTo>
                    <a:pt x="41541" y="27453"/>
                  </a:lnTo>
                  <a:lnTo>
                    <a:pt x="42279" y="27243"/>
                  </a:lnTo>
                  <a:lnTo>
                    <a:pt x="43042" y="27037"/>
                  </a:lnTo>
                  <a:lnTo>
                    <a:pt x="43806" y="26827"/>
                  </a:lnTo>
                  <a:lnTo>
                    <a:pt x="44594" y="26627"/>
                  </a:lnTo>
                  <a:lnTo>
                    <a:pt x="45383" y="26422"/>
                  </a:lnTo>
                  <a:lnTo>
                    <a:pt x="46197" y="26222"/>
                  </a:lnTo>
                  <a:lnTo>
                    <a:pt x="47011" y="26022"/>
                  </a:lnTo>
                  <a:lnTo>
                    <a:pt x="47876" y="25822"/>
                  </a:lnTo>
                  <a:lnTo>
                    <a:pt x="48741" y="25622"/>
                  </a:lnTo>
                  <a:lnTo>
                    <a:pt x="49605" y="25427"/>
                  </a:lnTo>
                  <a:lnTo>
                    <a:pt x="50521" y="25233"/>
                  </a:lnTo>
                  <a:lnTo>
                    <a:pt x="51437" y="25038"/>
                  </a:lnTo>
                  <a:lnTo>
                    <a:pt x="52353" y="24843"/>
                  </a:lnTo>
                  <a:lnTo>
                    <a:pt x="53294" y="24654"/>
                  </a:lnTo>
                  <a:lnTo>
                    <a:pt x="54261" y="24464"/>
                  </a:lnTo>
                  <a:lnTo>
                    <a:pt x="55227" y="24280"/>
                  </a:lnTo>
                  <a:lnTo>
                    <a:pt x="56219" y="24091"/>
                  </a:lnTo>
                  <a:lnTo>
                    <a:pt x="57237" y="23906"/>
                  </a:lnTo>
                  <a:lnTo>
                    <a:pt x="58255" y="23728"/>
                  </a:lnTo>
                  <a:lnTo>
                    <a:pt x="59272" y="23549"/>
                  </a:lnTo>
                  <a:lnTo>
                    <a:pt x="60315" y="23370"/>
                  </a:lnTo>
                  <a:lnTo>
                    <a:pt x="61383" y="23191"/>
                  </a:lnTo>
                  <a:lnTo>
                    <a:pt x="62452" y="23017"/>
                  </a:lnTo>
                  <a:lnTo>
                    <a:pt x="63546" y="22844"/>
                  </a:lnTo>
                  <a:lnTo>
                    <a:pt x="64640" y="22675"/>
                  </a:lnTo>
                  <a:lnTo>
                    <a:pt x="65759" y="22501"/>
                  </a:lnTo>
                  <a:lnTo>
                    <a:pt x="66904" y="22333"/>
                  </a:lnTo>
                  <a:lnTo>
                    <a:pt x="68074" y="22170"/>
                  </a:lnTo>
                  <a:lnTo>
                    <a:pt x="69219" y="22007"/>
                  </a:lnTo>
                  <a:lnTo>
                    <a:pt x="70414" y="21844"/>
                  </a:lnTo>
                  <a:lnTo>
                    <a:pt x="71610" y="21686"/>
                  </a:lnTo>
                  <a:lnTo>
                    <a:pt x="72805" y="21528"/>
                  </a:lnTo>
                  <a:lnTo>
                    <a:pt x="74026" y="21370"/>
                  </a:lnTo>
                  <a:lnTo>
                    <a:pt x="75247" y="21218"/>
                  </a:lnTo>
                  <a:lnTo>
                    <a:pt x="76494" y="21065"/>
                  </a:lnTo>
                  <a:lnTo>
                    <a:pt x="77740" y="20918"/>
                  </a:lnTo>
                  <a:lnTo>
                    <a:pt x="78987" y="20770"/>
                  </a:lnTo>
                  <a:lnTo>
                    <a:pt x="80259" y="20628"/>
                  </a:lnTo>
                  <a:lnTo>
                    <a:pt x="81556" y="20486"/>
                  </a:lnTo>
                  <a:lnTo>
                    <a:pt x="82854" y="20349"/>
                  </a:lnTo>
                  <a:lnTo>
                    <a:pt x="84176" y="20207"/>
                  </a:lnTo>
                  <a:lnTo>
                    <a:pt x="85525" y="20076"/>
                  </a:lnTo>
                  <a:lnTo>
                    <a:pt x="86873" y="19939"/>
                  </a:lnTo>
                  <a:lnTo>
                    <a:pt x="88221" y="19807"/>
                  </a:lnTo>
                  <a:lnTo>
                    <a:pt x="89595" y="19681"/>
                  </a:lnTo>
                  <a:lnTo>
                    <a:pt x="90968" y="19555"/>
                  </a:lnTo>
                  <a:lnTo>
                    <a:pt x="92367" y="19428"/>
                  </a:lnTo>
                  <a:lnTo>
                    <a:pt x="93767" y="19307"/>
                  </a:lnTo>
                  <a:lnTo>
                    <a:pt x="95166" y="19192"/>
                  </a:lnTo>
                  <a:lnTo>
                    <a:pt x="96590" y="19076"/>
                  </a:lnTo>
                  <a:lnTo>
                    <a:pt x="98015" y="18965"/>
                  </a:lnTo>
                  <a:lnTo>
                    <a:pt x="99465" y="18855"/>
                  </a:lnTo>
                  <a:lnTo>
                    <a:pt x="100889" y="18744"/>
                  </a:lnTo>
                  <a:lnTo>
                    <a:pt x="102365" y="18639"/>
                  </a:lnTo>
                  <a:lnTo>
                    <a:pt x="103815" y="18539"/>
                  </a:lnTo>
                  <a:lnTo>
                    <a:pt x="105290" y="18439"/>
                  </a:lnTo>
                  <a:lnTo>
                    <a:pt x="106817" y="18339"/>
                  </a:lnTo>
                  <a:lnTo>
                    <a:pt x="108368" y="18244"/>
                  </a:lnTo>
                  <a:lnTo>
                    <a:pt x="109920" y="18150"/>
                  </a:lnTo>
                  <a:lnTo>
                    <a:pt x="111472" y="18055"/>
                  </a:lnTo>
                  <a:lnTo>
                    <a:pt x="113049" y="17971"/>
                  </a:lnTo>
                  <a:lnTo>
                    <a:pt x="114626" y="17887"/>
                  </a:lnTo>
                  <a:lnTo>
                    <a:pt x="116203" y="17802"/>
                  </a:lnTo>
                  <a:lnTo>
                    <a:pt x="117781" y="17723"/>
                  </a:lnTo>
                  <a:lnTo>
                    <a:pt x="119358" y="17650"/>
                  </a:lnTo>
                  <a:lnTo>
                    <a:pt x="120960" y="17576"/>
                  </a:lnTo>
                  <a:lnTo>
                    <a:pt x="122563" y="17508"/>
                  </a:lnTo>
                  <a:lnTo>
                    <a:pt x="124166" y="17445"/>
                  </a:lnTo>
                  <a:lnTo>
                    <a:pt x="125768" y="17381"/>
                  </a:lnTo>
                  <a:lnTo>
                    <a:pt x="127396" y="17318"/>
                  </a:lnTo>
                  <a:lnTo>
                    <a:pt x="128999" y="17266"/>
                  </a:lnTo>
                  <a:lnTo>
                    <a:pt x="130627" y="17213"/>
                  </a:lnTo>
                  <a:lnTo>
                    <a:pt x="132255" y="17160"/>
                  </a:lnTo>
                  <a:lnTo>
                    <a:pt x="133908" y="17113"/>
                  </a:lnTo>
                  <a:lnTo>
                    <a:pt x="135537" y="17071"/>
                  </a:lnTo>
                  <a:lnTo>
                    <a:pt x="137190" y="17034"/>
                  </a:lnTo>
                  <a:lnTo>
                    <a:pt x="138818" y="16997"/>
                  </a:lnTo>
                  <a:lnTo>
                    <a:pt x="140472" y="16960"/>
                  </a:lnTo>
                  <a:lnTo>
                    <a:pt x="142125" y="16929"/>
                  </a:lnTo>
                  <a:lnTo>
                    <a:pt x="143779" y="16903"/>
                  </a:lnTo>
                  <a:lnTo>
                    <a:pt x="145458" y="16876"/>
                  </a:lnTo>
                  <a:lnTo>
                    <a:pt x="147111" y="16855"/>
                  </a:lnTo>
                  <a:lnTo>
                    <a:pt x="148790" y="16839"/>
                  </a:lnTo>
                  <a:lnTo>
                    <a:pt x="150469" y="16824"/>
                  </a:lnTo>
                  <a:lnTo>
                    <a:pt x="152148" y="16813"/>
                  </a:lnTo>
                  <a:lnTo>
                    <a:pt x="153827" y="16808"/>
                  </a:lnTo>
                  <a:lnTo>
                    <a:pt x="155506" y="16803"/>
                  </a:lnTo>
                  <a:lnTo>
                    <a:pt x="157210" y="16797"/>
                  </a:lnTo>
                  <a:lnTo>
                    <a:pt x="158864" y="16803"/>
                  </a:lnTo>
                  <a:lnTo>
                    <a:pt x="160543" y="16808"/>
                  </a:lnTo>
                  <a:lnTo>
                    <a:pt x="162196" y="16813"/>
                  </a:lnTo>
                  <a:lnTo>
                    <a:pt x="163850" y="16824"/>
                  </a:lnTo>
                  <a:lnTo>
                    <a:pt x="165503" y="16839"/>
                  </a:lnTo>
                  <a:lnTo>
                    <a:pt x="167157" y="16855"/>
                  </a:lnTo>
                  <a:lnTo>
                    <a:pt x="168810" y="16876"/>
                  </a:lnTo>
                  <a:lnTo>
                    <a:pt x="170438" y="16903"/>
                  </a:lnTo>
                  <a:lnTo>
                    <a:pt x="172092" y="16929"/>
                  </a:lnTo>
                  <a:lnTo>
                    <a:pt x="173720" y="16960"/>
                  </a:lnTo>
                  <a:lnTo>
                    <a:pt x="175348" y="16992"/>
                  </a:lnTo>
                  <a:lnTo>
                    <a:pt x="176976" y="17029"/>
                  </a:lnTo>
                  <a:lnTo>
                    <a:pt x="178604" y="17066"/>
                  </a:lnTo>
                  <a:lnTo>
                    <a:pt x="180232" y="17108"/>
                  </a:lnTo>
                  <a:lnTo>
                    <a:pt x="181834" y="17155"/>
                  </a:lnTo>
                  <a:lnTo>
                    <a:pt x="183463" y="17203"/>
                  </a:lnTo>
                  <a:lnTo>
                    <a:pt x="185065" y="17255"/>
                  </a:lnTo>
                  <a:lnTo>
                    <a:pt x="186668" y="17313"/>
                  </a:lnTo>
                  <a:lnTo>
                    <a:pt x="188270" y="17371"/>
                  </a:lnTo>
                  <a:lnTo>
                    <a:pt x="189873" y="17429"/>
                  </a:lnTo>
                  <a:lnTo>
                    <a:pt x="191450" y="17497"/>
                  </a:lnTo>
                  <a:lnTo>
                    <a:pt x="193027" y="17566"/>
                  </a:lnTo>
                  <a:lnTo>
                    <a:pt x="194630" y="17634"/>
                  </a:lnTo>
                  <a:lnTo>
                    <a:pt x="196207" y="17708"/>
                  </a:lnTo>
                  <a:lnTo>
                    <a:pt x="197759" y="17787"/>
                  </a:lnTo>
                  <a:lnTo>
                    <a:pt x="199336" y="17866"/>
                  </a:lnTo>
                  <a:lnTo>
                    <a:pt x="200888" y="17950"/>
                  </a:lnTo>
                  <a:lnTo>
                    <a:pt x="202440" y="18034"/>
                  </a:lnTo>
                  <a:lnTo>
                    <a:pt x="203991" y="18123"/>
                  </a:lnTo>
                  <a:lnTo>
                    <a:pt x="205543" y="18218"/>
                  </a:lnTo>
                  <a:lnTo>
                    <a:pt x="207069" y="18313"/>
                  </a:lnTo>
                  <a:lnTo>
                    <a:pt x="208621" y="18413"/>
                  </a:lnTo>
                  <a:lnTo>
                    <a:pt x="209206" y="18450"/>
                  </a:lnTo>
                  <a:lnTo>
                    <a:pt x="209817" y="18476"/>
                  </a:lnTo>
                  <a:lnTo>
                    <a:pt x="210402" y="18502"/>
                  </a:lnTo>
                  <a:lnTo>
                    <a:pt x="211012" y="18518"/>
                  </a:lnTo>
                  <a:lnTo>
                    <a:pt x="211623" y="18534"/>
                  </a:lnTo>
                  <a:lnTo>
                    <a:pt x="212233" y="18539"/>
                  </a:lnTo>
                  <a:lnTo>
                    <a:pt x="212819" y="18539"/>
                  </a:lnTo>
                  <a:lnTo>
                    <a:pt x="213429" y="18534"/>
                  </a:lnTo>
                  <a:lnTo>
                    <a:pt x="214014" y="18523"/>
                  </a:lnTo>
                  <a:lnTo>
                    <a:pt x="214599" y="18508"/>
                  </a:lnTo>
                  <a:lnTo>
                    <a:pt x="215184" y="18492"/>
                  </a:lnTo>
                  <a:lnTo>
                    <a:pt x="215769" y="18465"/>
                  </a:lnTo>
                  <a:lnTo>
                    <a:pt x="216329" y="18434"/>
                  </a:lnTo>
                  <a:lnTo>
                    <a:pt x="216889" y="18397"/>
                  </a:lnTo>
                  <a:lnTo>
                    <a:pt x="217448" y="18355"/>
                  </a:lnTo>
                  <a:lnTo>
                    <a:pt x="218008" y="18308"/>
                  </a:lnTo>
                  <a:lnTo>
                    <a:pt x="218542" y="18255"/>
                  </a:lnTo>
                  <a:lnTo>
                    <a:pt x="219051" y="18202"/>
                  </a:lnTo>
                  <a:lnTo>
                    <a:pt x="219560" y="18139"/>
                  </a:lnTo>
                  <a:lnTo>
                    <a:pt x="220068" y="18076"/>
                  </a:lnTo>
                  <a:lnTo>
                    <a:pt x="220552" y="18002"/>
                  </a:lnTo>
                  <a:lnTo>
                    <a:pt x="221010" y="17929"/>
                  </a:lnTo>
                  <a:lnTo>
                    <a:pt x="221468" y="17850"/>
                  </a:lnTo>
                  <a:lnTo>
                    <a:pt x="221900" y="17766"/>
                  </a:lnTo>
                  <a:lnTo>
                    <a:pt x="222332" y="17676"/>
                  </a:lnTo>
                  <a:lnTo>
                    <a:pt x="222740" y="17587"/>
                  </a:lnTo>
                  <a:lnTo>
                    <a:pt x="223121" y="17492"/>
                  </a:lnTo>
                  <a:lnTo>
                    <a:pt x="223477" y="17392"/>
                  </a:lnTo>
                  <a:lnTo>
                    <a:pt x="223833" y="17287"/>
                  </a:lnTo>
                  <a:lnTo>
                    <a:pt x="224139" y="17176"/>
                  </a:lnTo>
                  <a:lnTo>
                    <a:pt x="224444" y="17066"/>
                  </a:lnTo>
                  <a:lnTo>
                    <a:pt x="224724" y="16950"/>
                  </a:lnTo>
                  <a:lnTo>
                    <a:pt x="225461" y="16634"/>
                  </a:lnTo>
                  <a:lnTo>
                    <a:pt x="226199" y="16324"/>
                  </a:lnTo>
                  <a:lnTo>
                    <a:pt x="226988" y="16019"/>
                  </a:lnTo>
                  <a:lnTo>
                    <a:pt x="227776" y="15713"/>
                  </a:lnTo>
                  <a:lnTo>
                    <a:pt x="228616" y="15408"/>
                  </a:lnTo>
                  <a:lnTo>
                    <a:pt x="229455" y="15113"/>
                  </a:lnTo>
                  <a:lnTo>
                    <a:pt x="230346" y="14819"/>
                  </a:lnTo>
                  <a:lnTo>
                    <a:pt x="231236" y="14524"/>
                  </a:lnTo>
                  <a:lnTo>
                    <a:pt x="232152" y="14240"/>
                  </a:lnTo>
                  <a:lnTo>
                    <a:pt x="233118" y="13956"/>
                  </a:lnTo>
                  <a:lnTo>
                    <a:pt x="234085" y="13672"/>
                  </a:lnTo>
                  <a:lnTo>
                    <a:pt x="235077" y="13398"/>
                  </a:lnTo>
                  <a:lnTo>
                    <a:pt x="236095" y="13124"/>
                  </a:lnTo>
                  <a:lnTo>
                    <a:pt x="237138" y="12851"/>
                  </a:lnTo>
                  <a:lnTo>
                    <a:pt x="238181" y="12588"/>
                  </a:lnTo>
                  <a:lnTo>
                    <a:pt x="239274" y="12325"/>
                  </a:lnTo>
                  <a:lnTo>
                    <a:pt x="240368" y="12067"/>
                  </a:lnTo>
                  <a:lnTo>
                    <a:pt x="241488" y="11814"/>
                  </a:lnTo>
                  <a:lnTo>
                    <a:pt x="242658" y="11562"/>
                  </a:lnTo>
                  <a:lnTo>
                    <a:pt x="243803" y="11314"/>
                  </a:lnTo>
                  <a:lnTo>
                    <a:pt x="244998" y="11072"/>
                  </a:lnTo>
                  <a:lnTo>
                    <a:pt x="246219" y="10835"/>
                  </a:lnTo>
                  <a:lnTo>
                    <a:pt x="247440" y="10604"/>
                  </a:lnTo>
                  <a:lnTo>
                    <a:pt x="248687" y="10372"/>
                  </a:lnTo>
                  <a:lnTo>
                    <a:pt x="249959" y="10151"/>
                  </a:lnTo>
                  <a:lnTo>
                    <a:pt x="251256" y="9930"/>
                  </a:lnTo>
                  <a:lnTo>
                    <a:pt x="252553" y="9715"/>
                  </a:lnTo>
                  <a:lnTo>
                    <a:pt x="253902" y="9504"/>
                  </a:lnTo>
                  <a:lnTo>
                    <a:pt x="255250" y="9294"/>
                  </a:lnTo>
                  <a:lnTo>
                    <a:pt x="256598" y="9094"/>
                  </a:lnTo>
                  <a:lnTo>
                    <a:pt x="257997" y="8894"/>
                  </a:lnTo>
                  <a:lnTo>
                    <a:pt x="259396" y="8704"/>
                  </a:lnTo>
                  <a:lnTo>
                    <a:pt x="260846" y="8510"/>
                  </a:lnTo>
                  <a:lnTo>
                    <a:pt x="262322" y="8325"/>
                  </a:lnTo>
                  <a:lnTo>
                    <a:pt x="263797" y="8146"/>
                  </a:lnTo>
                  <a:lnTo>
                    <a:pt x="265298" y="7968"/>
                  </a:lnTo>
                  <a:lnTo>
                    <a:pt x="266824" y="7799"/>
                  </a:lnTo>
                  <a:lnTo>
                    <a:pt x="268351" y="7636"/>
                  </a:lnTo>
                  <a:lnTo>
                    <a:pt x="269877" y="7478"/>
                  </a:lnTo>
                  <a:lnTo>
                    <a:pt x="271429" y="7331"/>
                  </a:lnTo>
                  <a:lnTo>
                    <a:pt x="272980" y="7183"/>
                  </a:lnTo>
                  <a:lnTo>
                    <a:pt x="274558" y="7041"/>
                  </a:lnTo>
                  <a:lnTo>
                    <a:pt x="276135" y="6910"/>
                  </a:lnTo>
                  <a:lnTo>
                    <a:pt x="277737" y="6784"/>
                  </a:lnTo>
                  <a:lnTo>
                    <a:pt x="279340" y="6663"/>
                  </a:lnTo>
                  <a:lnTo>
                    <a:pt x="280968" y="6547"/>
                  </a:lnTo>
                  <a:lnTo>
                    <a:pt x="282596" y="6436"/>
                  </a:lnTo>
                  <a:lnTo>
                    <a:pt x="284224" y="6331"/>
                  </a:lnTo>
                  <a:lnTo>
                    <a:pt x="285852" y="6236"/>
                  </a:lnTo>
                  <a:lnTo>
                    <a:pt x="287506" y="6142"/>
                  </a:lnTo>
                  <a:lnTo>
                    <a:pt x="289185" y="6057"/>
                  </a:lnTo>
                  <a:lnTo>
                    <a:pt x="290838" y="5978"/>
                  </a:lnTo>
                  <a:lnTo>
                    <a:pt x="292517" y="5905"/>
                  </a:lnTo>
                  <a:lnTo>
                    <a:pt x="294196" y="5842"/>
                  </a:lnTo>
                  <a:lnTo>
                    <a:pt x="295900" y="5778"/>
                  </a:lnTo>
                  <a:lnTo>
                    <a:pt x="297579" y="5726"/>
                  </a:lnTo>
                  <a:lnTo>
                    <a:pt x="299284" y="5679"/>
                  </a:lnTo>
                  <a:lnTo>
                    <a:pt x="300988" y="5636"/>
                  </a:lnTo>
                  <a:lnTo>
                    <a:pt x="302718" y="5605"/>
                  </a:lnTo>
                  <a:lnTo>
                    <a:pt x="304422" y="5573"/>
                  </a:lnTo>
                  <a:lnTo>
                    <a:pt x="306152" y="5552"/>
                  </a:lnTo>
                  <a:lnTo>
                    <a:pt x="307882" y="5536"/>
                  </a:lnTo>
                  <a:lnTo>
                    <a:pt x="309612" y="5526"/>
                  </a:lnTo>
                  <a:lnTo>
                    <a:pt x="311342" y="5521"/>
                  </a:lnTo>
                  <a:close/>
                  <a:moveTo>
                    <a:pt x="311342" y="1"/>
                  </a:moveTo>
                  <a:lnTo>
                    <a:pt x="309128" y="6"/>
                  </a:lnTo>
                  <a:lnTo>
                    <a:pt x="306915" y="16"/>
                  </a:lnTo>
                  <a:lnTo>
                    <a:pt x="304702" y="38"/>
                  </a:lnTo>
                  <a:lnTo>
                    <a:pt x="302489" y="69"/>
                  </a:lnTo>
                  <a:lnTo>
                    <a:pt x="300301" y="106"/>
                  </a:lnTo>
                  <a:lnTo>
                    <a:pt x="298088" y="148"/>
                  </a:lnTo>
                  <a:lnTo>
                    <a:pt x="295900" y="201"/>
                  </a:lnTo>
                  <a:lnTo>
                    <a:pt x="293738" y="264"/>
                  </a:lnTo>
                  <a:lnTo>
                    <a:pt x="291576" y="332"/>
                  </a:lnTo>
                  <a:lnTo>
                    <a:pt x="289388" y="411"/>
                  </a:lnTo>
                  <a:lnTo>
                    <a:pt x="287251" y="495"/>
                  </a:lnTo>
                  <a:lnTo>
                    <a:pt x="285089" y="590"/>
                  </a:lnTo>
                  <a:lnTo>
                    <a:pt x="282978" y="690"/>
                  </a:lnTo>
                  <a:lnTo>
                    <a:pt x="280841" y="795"/>
                  </a:lnTo>
                  <a:lnTo>
                    <a:pt x="278730" y="916"/>
                  </a:lnTo>
                  <a:lnTo>
                    <a:pt x="276618" y="1037"/>
                  </a:lnTo>
                  <a:lnTo>
                    <a:pt x="274532" y="1169"/>
                  </a:lnTo>
                  <a:lnTo>
                    <a:pt x="272446" y="1311"/>
                  </a:lnTo>
                  <a:lnTo>
                    <a:pt x="270386" y="1458"/>
                  </a:lnTo>
                  <a:lnTo>
                    <a:pt x="268325" y="1616"/>
                  </a:lnTo>
                  <a:lnTo>
                    <a:pt x="266290" y="1779"/>
                  </a:lnTo>
                  <a:lnTo>
                    <a:pt x="264255" y="1948"/>
                  </a:lnTo>
                  <a:lnTo>
                    <a:pt x="262245" y="2127"/>
                  </a:lnTo>
                  <a:lnTo>
                    <a:pt x="260236" y="2316"/>
                  </a:lnTo>
                  <a:lnTo>
                    <a:pt x="258252" y="2511"/>
                  </a:lnTo>
                  <a:lnTo>
                    <a:pt x="256293" y="2711"/>
                  </a:lnTo>
                  <a:lnTo>
                    <a:pt x="254334" y="2921"/>
                  </a:lnTo>
                  <a:lnTo>
                    <a:pt x="252401" y="3137"/>
                  </a:lnTo>
                  <a:lnTo>
                    <a:pt x="250493" y="3358"/>
                  </a:lnTo>
                  <a:lnTo>
                    <a:pt x="248585" y="3589"/>
                  </a:lnTo>
                  <a:lnTo>
                    <a:pt x="246703" y="3832"/>
                  </a:lnTo>
                  <a:lnTo>
                    <a:pt x="244846" y="4074"/>
                  </a:lnTo>
                  <a:lnTo>
                    <a:pt x="243345" y="4279"/>
                  </a:lnTo>
                  <a:lnTo>
                    <a:pt x="241869" y="4489"/>
                  </a:lnTo>
                  <a:lnTo>
                    <a:pt x="240394" y="4700"/>
                  </a:lnTo>
                  <a:lnTo>
                    <a:pt x="238944" y="4921"/>
                  </a:lnTo>
                  <a:lnTo>
                    <a:pt x="237519" y="5142"/>
                  </a:lnTo>
                  <a:lnTo>
                    <a:pt x="236120" y="5363"/>
                  </a:lnTo>
                  <a:lnTo>
                    <a:pt x="234721" y="5594"/>
                  </a:lnTo>
                  <a:lnTo>
                    <a:pt x="233347" y="5826"/>
                  </a:lnTo>
                  <a:lnTo>
                    <a:pt x="231974" y="6063"/>
                  </a:lnTo>
                  <a:lnTo>
                    <a:pt x="230625" y="6305"/>
                  </a:lnTo>
                  <a:lnTo>
                    <a:pt x="229303" y="6552"/>
                  </a:lnTo>
                  <a:lnTo>
                    <a:pt x="228005" y="6799"/>
                  </a:lnTo>
                  <a:lnTo>
                    <a:pt x="226708" y="7052"/>
                  </a:lnTo>
                  <a:lnTo>
                    <a:pt x="225436" y="7310"/>
                  </a:lnTo>
                  <a:lnTo>
                    <a:pt x="224189" y="7568"/>
                  </a:lnTo>
                  <a:lnTo>
                    <a:pt x="222943" y="7831"/>
                  </a:lnTo>
                  <a:lnTo>
                    <a:pt x="221747" y="8099"/>
                  </a:lnTo>
                  <a:lnTo>
                    <a:pt x="220552" y="8373"/>
                  </a:lnTo>
                  <a:lnTo>
                    <a:pt x="219356" y="8646"/>
                  </a:lnTo>
                  <a:lnTo>
                    <a:pt x="218211" y="8920"/>
                  </a:lnTo>
                  <a:lnTo>
                    <a:pt x="217067" y="9204"/>
                  </a:lnTo>
                  <a:lnTo>
                    <a:pt x="215947" y="9488"/>
                  </a:lnTo>
                  <a:lnTo>
                    <a:pt x="214854" y="9778"/>
                  </a:lnTo>
                  <a:lnTo>
                    <a:pt x="213785" y="10067"/>
                  </a:lnTo>
                  <a:lnTo>
                    <a:pt x="212717" y="10362"/>
                  </a:lnTo>
                  <a:lnTo>
                    <a:pt x="211674" y="10662"/>
                  </a:lnTo>
                  <a:lnTo>
                    <a:pt x="210656" y="10962"/>
                  </a:lnTo>
                  <a:lnTo>
                    <a:pt x="209664" y="11267"/>
                  </a:lnTo>
                  <a:lnTo>
                    <a:pt x="208672" y="11572"/>
                  </a:lnTo>
                  <a:lnTo>
                    <a:pt x="207731" y="11883"/>
                  </a:lnTo>
                  <a:lnTo>
                    <a:pt x="206790" y="12198"/>
                  </a:lnTo>
                  <a:lnTo>
                    <a:pt x="205874" y="12514"/>
                  </a:lnTo>
                  <a:lnTo>
                    <a:pt x="202923" y="12367"/>
                  </a:lnTo>
                  <a:lnTo>
                    <a:pt x="199972" y="12225"/>
                  </a:lnTo>
                  <a:lnTo>
                    <a:pt x="196996" y="12093"/>
                  </a:lnTo>
                  <a:lnTo>
                    <a:pt x="193994" y="11972"/>
                  </a:lnTo>
                  <a:lnTo>
                    <a:pt x="190992" y="11861"/>
                  </a:lnTo>
                  <a:lnTo>
                    <a:pt x="187991" y="11762"/>
                  </a:lnTo>
                  <a:lnTo>
                    <a:pt x="184963" y="11672"/>
                  </a:lnTo>
                  <a:lnTo>
                    <a:pt x="181911" y="11588"/>
                  </a:lnTo>
                  <a:lnTo>
                    <a:pt x="178858" y="11514"/>
                  </a:lnTo>
                  <a:lnTo>
                    <a:pt x="175806" y="11451"/>
                  </a:lnTo>
                  <a:lnTo>
                    <a:pt x="172728" y="11398"/>
                  </a:lnTo>
                  <a:lnTo>
                    <a:pt x="169649" y="11356"/>
                  </a:lnTo>
                  <a:lnTo>
                    <a:pt x="166546" y="11325"/>
                  </a:lnTo>
                  <a:lnTo>
                    <a:pt x="163443" y="11298"/>
                  </a:lnTo>
                  <a:lnTo>
                    <a:pt x="160339" y="11283"/>
                  </a:lnTo>
                  <a:lnTo>
                    <a:pt x="157210" y="11277"/>
                  </a:lnTo>
                  <a:lnTo>
                    <a:pt x="155251" y="11283"/>
                  </a:lnTo>
                  <a:lnTo>
                    <a:pt x="153318" y="11288"/>
                  </a:lnTo>
                  <a:lnTo>
                    <a:pt x="151359" y="11293"/>
                  </a:lnTo>
                  <a:lnTo>
                    <a:pt x="149426" y="11309"/>
                  </a:lnTo>
                  <a:lnTo>
                    <a:pt x="147493" y="11325"/>
                  </a:lnTo>
                  <a:lnTo>
                    <a:pt x="145559" y="11346"/>
                  </a:lnTo>
                  <a:lnTo>
                    <a:pt x="143651" y="11372"/>
                  </a:lnTo>
                  <a:lnTo>
                    <a:pt x="141718" y="11398"/>
                  </a:lnTo>
                  <a:lnTo>
                    <a:pt x="139810" y="11430"/>
                  </a:lnTo>
                  <a:lnTo>
                    <a:pt x="137902" y="11467"/>
                  </a:lnTo>
                  <a:lnTo>
                    <a:pt x="135969" y="11504"/>
                  </a:lnTo>
                  <a:lnTo>
                    <a:pt x="134087" y="11546"/>
                  </a:lnTo>
                  <a:lnTo>
                    <a:pt x="132179" y="11593"/>
                  </a:lnTo>
                  <a:lnTo>
                    <a:pt x="130296" y="11646"/>
                  </a:lnTo>
                  <a:lnTo>
                    <a:pt x="128388" y="11698"/>
                  </a:lnTo>
                  <a:lnTo>
                    <a:pt x="126506" y="11756"/>
                  </a:lnTo>
                  <a:lnTo>
                    <a:pt x="124623" y="11819"/>
                  </a:lnTo>
                  <a:lnTo>
                    <a:pt x="122766" y="11883"/>
                  </a:lnTo>
                  <a:lnTo>
                    <a:pt x="120884" y="11951"/>
                  </a:lnTo>
                  <a:lnTo>
                    <a:pt x="119027" y="12025"/>
                  </a:lnTo>
                  <a:lnTo>
                    <a:pt x="117170" y="12104"/>
                  </a:lnTo>
                  <a:lnTo>
                    <a:pt x="115313" y="12182"/>
                  </a:lnTo>
                  <a:lnTo>
                    <a:pt x="113481" y="12267"/>
                  </a:lnTo>
                  <a:lnTo>
                    <a:pt x="111624" y="12351"/>
                  </a:lnTo>
                  <a:lnTo>
                    <a:pt x="109793" y="12446"/>
                  </a:lnTo>
                  <a:lnTo>
                    <a:pt x="107961" y="12540"/>
                  </a:lnTo>
                  <a:lnTo>
                    <a:pt x="106155" y="12635"/>
                  </a:lnTo>
                  <a:lnTo>
                    <a:pt x="104324" y="12740"/>
                  </a:lnTo>
                  <a:lnTo>
                    <a:pt x="102517" y="12846"/>
                  </a:lnTo>
                  <a:lnTo>
                    <a:pt x="100711" y="12951"/>
                  </a:lnTo>
                  <a:lnTo>
                    <a:pt x="98931" y="13067"/>
                  </a:lnTo>
                  <a:lnTo>
                    <a:pt x="97124" y="13182"/>
                  </a:lnTo>
                  <a:lnTo>
                    <a:pt x="95395" y="13298"/>
                  </a:lnTo>
                  <a:lnTo>
                    <a:pt x="93690" y="13419"/>
                  </a:lnTo>
                  <a:lnTo>
                    <a:pt x="91986" y="13540"/>
                  </a:lnTo>
                  <a:lnTo>
                    <a:pt x="90282" y="13666"/>
                  </a:lnTo>
                  <a:lnTo>
                    <a:pt x="88603" y="13798"/>
                  </a:lnTo>
                  <a:lnTo>
                    <a:pt x="86898" y="13930"/>
                  </a:lnTo>
                  <a:lnTo>
                    <a:pt x="85245" y="14066"/>
                  </a:lnTo>
                  <a:lnTo>
                    <a:pt x="83566" y="14208"/>
                  </a:lnTo>
                  <a:lnTo>
                    <a:pt x="81938" y="14350"/>
                  </a:lnTo>
                  <a:lnTo>
                    <a:pt x="80284" y="14493"/>
                  </a:lnTo>
                  <a:lnTo>
                    <a:pt x="78656" y="14645"/>
                  </a:lnTo>
                  <a:lnTo>
                    <a:pt x="77028" y="14798"/>
                  </a:lnTo>
                  <a:lnTo>
                    <a:pt x="75425" y="14950"/>
                  </a:lnTo>
                  <a:lnTo>
                    <a:pt x="73823" y="15108"/>
                  </a:lnTo>
                  <a:lnTo>
                    <a:pt x="72246" y="15271"/>
                  </a:lnTo>
                  <a:lnTo>
                    <a:pt x="70694" y="15434"/>
                  </a:lnTo>
                  <a:lnTo>
                    <a:pt x="69142" y="15603"/>
                  </a:lnTo>
                  <a:lnTo>
                    <a:pt x="67590" y="15771"/>
                  </a:lnTo>
                  <a:lnTo>
                    <a:pt x="66064" y="15945"/>
                  </a:lnTo>
                  <a:lnTo>
                    <a:pt x="64538" y="16119"/>
                  </a:lnTo>
                  <a:lnTo>
                    <a:pt x="63037" y="16297"/>
                  </a:lnTo>
                  <a:lnTo>
                    <a:pt x="61536" y="16482"/>
                  </a:lnTo>
                  <a:lnTo>
                    <a:pt x="60061" y="16666"/>
                  </a:lnTo>
                  <a:lnTo>
                    <a:pt x="58611" y="16850"/>
                  </a:lnTo>
                  <a:lnTo>
                    <a:pt x="57161" y="17039"/>
                  </a:lnTo>
                  <a:lnTo>
                    <a:pt x="55711" y="17234"/>
                  </a:lnTo>
                  <a:lnTo>
                    <a:pt x="54286" y="17429"/>
                  </a:lnTo>
                  <a:lnTo>
                    <a:pt x="52887" y="17629"/>
                  </a:lnTo>
                  <a:lnTo>
                    <a:pt x="51488" y="17829"/>
                  </a:lnTo>
                  <a:lnTo>
                    <a:pt x="50114" y="18034"/>
                  </a:lnTo>
                  <a:lnTo>
                    <a:pt x="48766" y="18239"/>
                  </a:lnTo>
                  <a:lnTo>
                    <a:pt x="47418" y="18444"/>
                  </a:lnTo>
                  <a:lnTo>
                    <a:pt x="46070" y="18660"/>
                  </a:lnTo>
                  <a:lnTo>
                    <a:pt x="44747" y="18876"/>
                  </a:lnTo>
                  <a:lnTo>
                    <a:pt x="43424" y="19092"/>
                  </a:lnTo>
                  <a:lnTo>
                    <a:pt x="42127" y="19313"/>
                  </a:lnTo>
                  <a:lnTo>
                    <a:pt x="40855" y="19539"/>
                  </a:lnTo>
                  <a:lnTo>
                    <a:pt x="39608" y="19765"/>
                  </a:lnTo>
                  <a:lnTo>
                    <a:pt x="38362" y="19991"/>
                  </a:lnTo>
                  <a:lnTo>
                    <a:pt x="37115" y="20223"/>
                  </a:lnTo>
                  <a:lnTo>
                    <a:pt x="35920" y="20455"/>
                  </a:lnTo>
                  <a:lnTo>
                    <a:pt x="34724" y="20691"/>
                  </a:lnTo>
                  <a:lnTo>
                    <a:pt x="33554" y="20928"/>
                  </a:lnTo>
                  <a:lnTo>
                    <a:pt x="32384" y="21170"/>
                  </a:lnTo>
                  <a:lnTo>
                    <a:pt x="31239" y="21407"/>
                  </a:lnTo>
                  <a:lnTo>
                    <a:pt x="30120" y="21654"/>
                  </a:lnTo>
                  <a:lnTo>
                    <a:pt x="29026" y="21902"/>
                  </a:lnTo>
                  <a:lnTo>
                    <a:pt x="27932" y="22149"/>
                  </a:lnTo>
                  <a:lnTo>
                    <a:pt x="26864" y="22401"/>
                  </a:lnTo>
                  <a:lnTo>
                    <a:pt x="25795" y="22659"/>
                  </a:lnTo>
                  <a:lnTo>
                    <a:pt x="24752" y="22922"/>
                  </a:lnTo>
                  <a:lnTo>
                    <a:pt x="23709" y="23180"/>
                  </a:lnTo>
                  <a:lnTo>
                    <a:pt x="22717" y="23449"/>
                  </a:lnTo>
                  <a:lnTo>
                    <a:pt x="21725" y="23712"/>
                  </a:lnTo>
                  <a:lnTo>
                    <a:pt x="20758" y="23980"/>
                  </a:lnTo>
                  <a:lnTo>
                    <a:pt x="19817" y="24248"/>
                  </a:lnTo>
                  <a:lnTo>
                    <a:pt x="18876" y="24522"/>
                  </a:lnTo>
                  <a:lnTo>
                    <a:pt x="17960" y="24796"/>
                  </a:lnTo>
                  <a:lnTo>
                    <a:pt x="17095" y="25069"/>
                  </a:lnTo>
                  <a:lnTo>
                    <a:pt x="16230" y="25348"/>
                  </a:lnTo>
                  <a:lnTo>
                    <a:pt x="15391" y="25627"/>
                  </a:lnTo>
                  <a:lnTo>
                    <a:pt x="14551" y="25906"/>
                  </a:lnTo>
                  <a:lnTo>
                    <a:pt x="13763" y="26185"/>
                  </a:lnTo>
                  <a:lnTo>
                    <a:pt x="13000" y="26469"/>
                  </a:lnTo>
                  <a:lnTo>
                    <a:pt x="12211" y="26764"/>
                  </a:lnTo>
                  <a:lnTo>
                    <a:pt x="11448" y="27058"/>
                  </a:lnTo>
                  <a:lnTo>
                    <a:pt x="10736" y="27353"/>
                  </a:lnTo>
                  <a:lnTo>
                    <a:pt x="10023" y="27653"/>
                  </a:lnTo>
                  <a:lnTo>
                    <a:pt x="9336" y="27953"/>
                  </a:lnTo>
                  <a:lnTo>
                    <a:pt x="8675" y="28253"/>
                  </a:lnTo>
                  <a:lnTo>
                    <a:pt x="8039" y="28558"/>
                  </a:lnTo>
                  <a:lnTo>
                    <a:pt x="7429" y="28858"/>
                  </a:lnTo>
                  <a:lnTo>
                    <a:pt x="6818" y="29163"/>
                  </a:lnTo>
                  <a:lnTo>
                    <a:pt x="6258" y="29474"/>
                  </a:lnTo>
                  <a:lnTo>
                    <a:pt x="5724" y="29779"/>
                  </a:lnTo>
                  <a:lnTo>
                    <a:pt x="5215" y="30089"/>
                  </a:lnTo>
                  <a:lnTo>
                    <a:pt x="4707" y="30395"/>
                  </a:lnTo>
                  <a:lnTo>
                    <a:pt x="4249" y="30705"/>
                  </a:lnTo>
                  <a:lnTo>
                    <a:pt x="3791" y="31016"/>
                  </a:lnTo>
                  <a:lnTo>
                    <a:pt x="3384" y="31331"/>
                  </a:lnTo>
                  <a:lnTo>
                    <a:pt x="2977" y="31652"/>
                  </a:lnTo>
                  <a:lnTo>
                    <a:pt x="2595" y="31979"/>
                  </a:lnTo>
                  <a:lnTo>
                    <a:pt x="2239" y="32305"/>
                  </a:lnTo>
                  <a:lnTo>
                    <a:pt x="1908" y="32631"/>
                  </a:lnTo>
                  <a:lnTo>
                    <a:pt x="1603" y="32957"/>
                  </a:lnTo>
                  <a:lnTo>
                    <a:pt x="1323" y="33284"/>
                  </a:lnTo>
                  <a:lnTo>
                    <a:pt x="1069" y="33615"/>
                  </a:lnTo>
                  <a:lnTo>
                    <a:pt x="840" y="33941"/>
                  </a:lnTo>
                  <a:lnTo>
                    <a:pt x="636" y="34273"/>
                  </a:lnTo>
                  <a:lnTo>
                    <a:pt x="458" y="34604"/>
                  </a:lnTo>
                  <a:lnTo>
                    <a:pt x="331" y="34936"/>
                  </a:lnTo>
                  <a:lnTo>
                    <a:pt x="204" y="35267"/>
                  </a:lnTo>
                  <a:lnTo>
                    <a:pt x="102" y="35599"/>
                  </a:lnTo>
                  <a:lnTo>
                    <a:pt x="51" y="35930"/>
                  </a:lnTo>
                  <a:lnTo>
                    <a:pt x="1" y="36262"/>
                  </a:lnTo>
                  <a:lnTo>
                    <a:pt x="1" y="36593"/>
                  </a:lnTo>
                  <a:lnTo>
                    <a:pt x="1" y="36735"/>
                  </a:lnTo>
                  <a:lnTo>
                    <a:pt x="51" y="36878"/>
                  </a:lnTo>
                  <a:lnTo>
                    <a:pt x="153" y="37014"/>
                  </a:lnTo>
                  <a:lnTo>
                    <a:pt x="255" y="37151"/>
                  </a:lnTo>
                  <a:lnTo>
                    <a:pt x="408" y="37283"/>
                  </a:lnTo>
                  <a:lnTo>
                    <a:pt x="586" y="37414"/>
                  </a:lnTo>
                  <a:lnTo>
                    <a:pt x="789" y="37546"/>
                  </a:lnTo>
                  <a:lnTo>
                    <a:pt x="1043" y="37672"/>
                  </a:lnTo>
                  <a:lnTo>
                    <a:pt x="1298" y="37793"/>
                  </a:lnTo>
                  <a:lnTo>
                    <a:pt x="1603" y="37909"/>
                  </a:lnTo>
                  <a:lnTo>
                    <a:pt x="1934" y="38025"/>
                  </a:lnTo>
                  <a:lnTo>
                    <a:pt x="2265" y="38140"/>
                  </a:lnTo>
                  <a:lnTo>
                    <a:pt x="2646" y="38246"/>
                  </a:lnTo>
                  <a:lnTo>
                    <a:pt x="3028" y="38351"/>
                  </a:lnTo>
                  <a:lnTo>
                    <a:pt x="3460" y="38451"/>
                  </a:lnTo>
                  <a:lnTo>
                    <a:pt x="3893" y="38546"/>
                  </a:lnTo>
                  <a:lnTo>
                    <a:pt x="4376" y="38640"/>
                  </a:lnTo>
                  <a:lnTo>
                    <a:pt x="4859" y="38725"/>
                  </a:lnTo>
                  <a:lnTo>
                    <a:pt x="5343" y="38809"/>
                  </a:lnTo>
                  <a:lnTo>
                    <a:pt x="5877" y="38882"/>
                  </a:lnTo>
                  <a:lnTo>
                    <a:pt x="6411" y="38956"/>
                  </a:lnTo>
                  <a:lnTo>
                    <a:pt x="6971" y="39024"/>
                  </a:lnTo>
                  <a:lnTo>
                    <a:pt x="7556" y="39082"/>
                  </a:lnTo>
                  <a:lnTo>
                    <a:pt x="8141" y="39140"/>
                  </a:lnTo>
                  <a:lnTo>
                    <a:pt x="8751" y="39188"/>
                  </a:lnTo>
                  <a:lnTo>
                    <a:pt x="9362" y="39230"/>
                  </a:lnTo>
                  <a:lnTo>
                    <a:pt x="9998" y="39267"/>
                  </a:lnTo>
                  <a:lnTo>
                    <a:pt x="10659" y="39298"/>
                  </a:lnTo>
                  <a:lnTo>
                    <a:pt x="11295" y="39324"/>
                  </a:lnTo>
                  <a:lnTo>
                    <a:pt x="11982" y="39340"/>
                  </a:lnTo>
                  <a:lnTo>
                    <a:pt x="12643" y="39351"/>
                  </a:lnTo>
                  <a:lnTo>
                    <a:pt x="13330" y="39356"/>
                  </a:lnTo>
                  <a:lnTo>
                    <a:pt x="713142" y="39356"/>
                  </a:lnTo>
                  <a:lnTo>
                    <a:pt x="714032" y="39351"/>
                  </a:lnTo>
                  <a:lnTo>
                    <a:pt x="714922" y="39330"/>
                  </a:lnTo>
                  <a:lnTo>
                    <a:pt x="715787" y="39303"/>
                  </a:lnTo>
                  <a:lnTo>
                    <a:pt x="716627" y="39261"/>
                  </a:lnTo>
                  <a:lnTo>
                    <a:pt x="717466" y="39209"/>
                  </a:lnTo>
                  <a:lnTo>
                    <a:pt x="718280" y="39146"/>
                  </a:lnTo>
                  <a:lnTo>
                    <a:pt x="719069" y="39072"/>
                  </a:lnTo>
                  <a:lnTo>
                    <a:pt x="719807" y="38988"/>
                  </a:lnTo>
                  <a:lnTo>
                    <a:pt x="720544" y="38893"/>
                  </a:lnTo>
                  <a:lnTo>
                    <a:pt x="721257" y="38788"/>
                  </a:lnTo>
                  <a:lnTo>
                    <a:pt x="721918" y="38672"/>
                  </a:lnTo>
                  <a:lnTo>
                    <a:pt x="722554" y="38551"/>
                  </a:lnTo>
                  <a:lnTo>
                    <a:pt x="723165" y="38419"/>
                  </a:lnTo>
                  <a:lnTo>
                    <a:pt x="723724" y="38277"/>
                  </a:lnTo>
                  <a:lnTo>
                    <a:pt x="724233" y="38130"/>
                  </a:lnTo>
                  <a:lnTo>
                    <a:pt x="724716" y="37972"/>
                  </a:lnTo>
                  <a:lnTo>
                    <a:pt x="725123" y="37809"/>
                  </a:lnTo>
                  <a:lnTo>
                    <a:pt x="725479" y="37646"/>
                  </a:lnTo>
                  <a:lnTo>
                    <a:pt x="725785" y="37472"/>
                  </a:lnTo>
                  <a:lnTo>
                    <a:pt x="726039" y="37304"/>
                  </a:lnTo>
                  <a:lnTo>
                    <a:pt x="726243" y="37125"/>
                  </a:lnTo>
                  <a:lnTo>
                    <a:pt x="726370" y="36951"/>
                  </a:lnTo>
                  <a:lnTo>
                    <a:pt x="726472" y="36772"/>
                  </a:lnTo>
                  <a:lnTo>
                    <a:pt x="726497" y="36593"/>
                  </a:lnTo>
                  <a:lnTo>
                    <a:pt x="726446" y="36414"/>
                  </a:lnTo>
                  <a:lnTo>
                    <a:pt x="726370" y="36236"/>
                  </a:lnTo>
                  <a:lnTo>
                    <a:pt x="726243" y="36057"/>
                  </a:lnTo>
                  <a:lnTo>
                    <a:pt x="726039" y="35883"/>
                  </a:lnTo>
                  <a:lnTo>
                    <a:pt x="725785" y="35709"/>
                  </a:lnTo>
                  <a:lnTo>
                    <a:pt x="725479" y="35541"/>
                  </a:lnTo>
                  <a:lnTo>
                    <a:pt x="725098" y="35373"/>
                  </a:lnTo>
                  <a:lnTo>
                    <a:pt x="724691" y="35209"/>
                  </a:lnTo>
                  <a:lnTo>
                    <a:pt x="723673" y="34857"/>
                  </a:lnTo>
                  <a:lnTo>
                    <a:pt x="722656" y="34510"/>
                  </a:lnTo>
                  <a:lnTo>
                    <a:pt x="721587" y="34168"/>
                  </a:lnTo>
                  <a:lnTo>
                    <a:pt x="720519" y="33826"/>
                  </a:lnTo>
                  <a:lnTo>
                    <a:pt x="719400" y="33489"/>
                  </a:lnTo>
                  <a:lnTo>
                    <a:pt x="718255" y="33152"/>
                  </a:lnTo>
                  <a:lnTo>
                    <a:pt x="717110" y="32826"/>
                  </a:lnTo>
                  <a:lnTo>
                    <a:pt x="715915" y="32499"/>
                  </a:lnTo>
                  <a:lnTo>
                    <a:pt x="714719" y="32178"/>
                  </a:lnTo>
                  <a:lnTo>
                    <a:pt x="713472" y="31863"/>
                  </a:lnTo>
                  <a:lnTo>
                    <a:pt x="712226" y="31547"/>
                  </a:lnTo>
                  <a:lnTo>
                    <a:pt x="710929" y="31237"/>
                  </a:lnTo>
                  <a:lnTo>
                    <a:pt x="709631" y="30937"/>
                  </a:lnTo>
                  <a:lnTo>
                    <a:pt x="708308" y="30637"/>
                  </a:lnTo>
                  <a:lnTo>
                    <a:pt x="706960" y="30337"/>
                  </a:lnTo>
                  <a:lnTo>
                    <a:pt x="705587" y="30047"/>
                  </a:lnTo>
                  <a:lnTo>
                    <a:pt x="704187" y="29763"/>
                  </a:lnTo>
                  <a:lnTo>
                    <a:pt x="702763" y="29479"/>
                  </a:lnTo>
                  <a:lnTo>
                    <a:pt x="701338" y="29200"/>
                  </a:lnTo>
                  <a:lnTo>
                    <a:pt x="699888" y="28932"/>
                  </a:lnTo>
                  <a:lnTo>
                    <a:pt x="698387" y="28663"/>
                  </a:lnTo>
                  <a:lnTo>
                    <a:pt x="696887" y="28400"/>
                  </a:lnTo>
                  <a:lnTo>
                    <a:pt x="695386" y="28142"/>
                  </a:lnTo>
                  <a:lnTo>
                    <a:pt x="693834" y="27890"/>
                  </a:lnTo>
                  <a:lnTo>
                    <a:pt x="692282" y="27643"/>
                  </a:lnTo>
                  <a:lnTo>
                    <a:pt x="690680" y="27400"/>
                  </a:lnTo>
                  <a:lnTo>
                    <a:pt x="689102" y="27164"/>
                  </a:lnTo>
                  <a:lnTo>
                    <a:pt x="687474" y="26927"/>
                  </a:lnTo>
                  <a:lnTo>
                    <a:pt x="685846" y="26701"/>
                  </a:lnTo>
                  <a:lnTo>
                    <a:pt x="684193" y="26480"/>
                  </a:lnTo>
                  <a:lnTo>
                    <a:pt x="682514" y="26264"/>
                  </a:lnTo>
                  <a:lnTo>
                    <a:pt x="680810" y="26053"/>
                  </a:lnTo>
                  <a:lnTo>
                    <a:pt x="679080" y="25848"/>
                  </a:lnTo>
                  <a:lnTo>
                    <a:pt x="677324" y="25643"/>
                  </a:lnTo>
                  <a:lnTo>
                    <a:pt x="675569" y="25448"/>
                  </a:lnTo>
                  <a:lnTo>
                    <a:pt x="673788" y="25259"/>
                  </a:lnTo>
                  <a:lnTo>
                    <a:pt x="672008" y="25075"/>
                  </a:lnTo>
                  <a:lnTo>
                    <a:pt x="670202" y="24901"/>
                  </a:lnTo>
                  <a:lnTo>
                    <a:pt x="668370" y="24727"/>
                  </a:lnTo>
                  <a:lnTo>
                    <a:pt x="666539" y="24564"/>
                  </a:lnTo>
                  <a:lnTo>
                    <a:pt x="664707" y="24406"/>
                  </a:lnTo>
                  <a:lnTo>
                    <a:pt x="662850" y="24254"/>
                  </a:lnTo>
                  <a:lnTo>
                    <a:pt x="660993" y="24106"/>
                  </a:lnTo>
                  <a:lnTo>
                    <a:pt x="659111" y="23964"/>
                  </a:lnTo>
                  <a:lnTo>
                    <a:pt x="657203" y="23833"/>
                  </a:lnTo>
                  <a:lnTo>
                    <a:pt x="655320" y="23706"/>
                  </a:lnTo>
                  <a:lnTo>
                    <a:pt x="653412" y="23585"/>
                  </a:lnTo>
                  <a:lnTo>
                    <a:pt x="651479" y="23475"/>
                  </a:lnTo>
                  <a:lnTo>
                    <a:pt x="649495" y="23364"/>
                  </a:lnTo>
                  <a:lnTo>
                    <a:pt x="647485" y="23259"/>
                  </a:lnTo>
                  <a:lnTo>
                    <a:pt x="645476" y="23165"/>
                  </a:lnTo>
                  <a:lnTo>
                    <a:pt x="643466" y="23075"/>
                  </a:lnTo>
                  <a:lnTo>
                    <a:pt x="641431" y="22991"/>
                  </a:lnTo>
                  <a:lnTo>
                    <a:pt x="639421" y="22917"/>
                  </a:lnTo>
                  <a:lnTo>
                    <a:pt x="637386" y="22849"/>
                  </a:lnTo>
                  <a:lnTo>
                    <a:pt x="635326" y="22786"/>
                  </a:lnTo>
                  <a:lnTo>
                    <a:pt x="633291" y="22733"/>
                  </a:lnTo>
                  <a:lnTo>
                    <a:pt x="631230" y="22686"/>
                  </a:lnTo>
                  <a:lnTo>
                    <a:pt x="629169" y="22649"/>
                  </a:lnTo>
                  <a:lnTo>
                    <a:pt x="627109" y="22617"/>
                  </a:lnTo>
                  <a:lnTo>
                    <a:pt x="625023" y="22591"/>
                  </a:lnTo>
                  <a:lnTo>
                    <a:pt x="622962" y="22570"/>
                  </a:lnTo>
                  <a:lnTo>
                    <a:pt x="620877" y="22559"/>
                  </a:lnTo>
                  <a:lnTo>
                    <a:pt x="618816" y="22559"/>
                  </a:lnTo>
                  <a:lnTo>
                    <a:pt x="616196" y="22565"/>
                  </a:lnTo>
                  <a:lnTo>
                    <a:pt x="613601" y="22580"/>
                  </a:lnTo>
                  <a:lnTo>
                    <a:pt x="611006" y="22607"/>
                  </a:lnTo>
                  <a:lnTo>
                    <a:pt x="608412" y="22649"/>
                  </a:lnTo>
                  <a:lnTo>
                    <a:pt x="605842" y="22701"/>
                  </a:lnTo>
                  <a:lnTo>
                    <a:pt x="603273" y="22759"/>
                  </a:lnTo>
                  <a:lnTo>
                    <a:pt x="600704" y="22833"/>
                  </a:lnTo>
                  <a:lnTo>
                    <a:pt x="598160" y="22917"/>
                  </a:lnTo>
                  <a:lnTo>
                    <a:pt x="595616" y="23017"/>
                  </a:lnTo>
                  <a:lnTo>
                    <a:pt x="593072" y="23122"/>
                  </a:lnTo>
                  <a:lnTo>
                    <a:pt x="590554" y="23243"/>
                  </a:lnTo>
                  <a:lnTo>
                    <a:pt x="588036" y="23370"/>
                  </a:lnTo>
                  <a:lnTo>
                    <a:pt x="585543" y="23512"/>
                  </a:lnTo>
                  <a:lnTo>
                    <a:pt x="583075" y="23664"/>
                  </a:lnTo>
                  <a:lnTo>
                    <a:pt x="580608" y="23828"/>
                  </a:lnTo>
                  <a:lnTo>
                    <a:pt x="578140" y="24001"/>
                  </a:lnTo>
                  <a:lnTo>
                    <a:pt x="576690" y="24106"/>
                  </a:lnTo>
                  <a:lnTo>
                    <a:pt x="575265" y="24217"/>
                  </a:lnTo>
                  <a:lnTo>
                    <a:pt x="573815" y="24333"/>
                  </a:lnTo>
                  <a:lnTo>
                    <a:pt x="572391" y="24454"/>
                  </a:lnTo>
                  <a:lnTo>
                    <a:pt x="570966" y="24580"/>
                  </a:lnTo>
                  <a:lnTo>
                    <a:pt x="569567" y="24706"/>
                  </a:lnTo>
                  <a:lnTo>
                    <a:pt x="568168" y="24833"/>
                  </a:lnTo>
                  <a:lnTo>
                    <a:pt x="566769" y="24969"/>
                  </a:lnTo>
                  <a:lnTo>
                    <a:pt x="565395" y="25106"/>
                  </a:lnTo>
                  <a:lnTo>
                    <a:pt x="564022" y="25248"/>
                  </a:lnTo>
                  <a:lnTo>
                    <a:pt x="562648" y="25390"/>
                  </a:lnTo>
                  <a:lnTo>
                    <a:pt x="561274" y="25543"/>
                  </a:lnTo>
                  <a:lnTo>
                    <a:pt x="559926" y="25690"/>
                  </a:lnTo>
                  <a:lnTo>
                    <a:pt x="558603" y="25848"/>
                  </a:lnTo>
                  <a:lnTo>
                    <a:pt x="557255" y="26006"/>
                  </a:lnTo>
                  <a:lnTo>
                    <a:pt x="555932" y="26169"/>
                  </a:lnTo>
                  <a:lnTo>
                    <a:pt x="555042" y="25890"/>
                  </a:lnTo>
                  <a:lnTo>
                    <a:pt x="554126" y="25611"/>
                  </a:lnTo>
                  <a:lnTo>
                    <a:pt x="553185" y="25338"/>
                  </a:lnTo>
                  <a:lnTo>
                    <a:pt x="552244" y="25069"/>
                  </a:lnTo>
                  <a:lnTo>
                    <a:pt x="551277" y="24796"/>
                  </a:lnTo>
                  <a:lnTo>
                    <a:pt x="550285" y="24533"/>
                  </a:lnTo>
                  <a:lnTo>
                    <a:pt x="549293" y="24270"/>
                  </a:lnTo>
                  <a:lnTo>
                    <a:pt x="548275" y="24006"/>
                  </a:lnTo>
                  <a:lnTo>
                    <a:pt x="547232" y="23749"/>
                  </a:lnTo>
                  <a:lnTo>
                    <a:pt x="546189" y="23496"/>
                  </a:lnTo>
                  <a:lnTo>
                    <a:pt x="545121" y="23243"/>
                  </a:lnTo>
                  <a:lnTo>
                    <a:pt x="544027" y="22996"/>
                  </a:lnTo>
                  <a:lnTo>
                    <a:pt x="542933" y="22749"/>
                  </a:lnTo>
                  <a:lnTo>
                    <a:pt x="541839" y="22507"/>
                  </a:lnTo>
                  <a:lnTo>
                    <a:pt x="540695" y="22265"/>
                  </a:lnTo>
                  <a:lnTo>
                    <a:pt x="539550" y="22028"/>
                  </a:lnTo>
                  <a:lnTo>
                    <a:pt x="538405" y="21791"/>
                  </a:lnTo>
                  <a:lnTo>
                    <a:pt x="537235" y="21565"/>
                  </a:lnTo>
                  <a:lnTo>
                    <a:pt x="536039" y="21333"/>
                  </a:lnTo>
                  <a:lnTo>
                    <a:pt x="534844" y="21112"/>
                  </a:lnTo>
                  <a:lnTo>
                    <a:pt x="533623" y="20891"/>
                  </a:lnTo>
                  <a:lnTo>
                    <a:pt x="532376" y="20670"/>
                  </a:lnTo>
                  <a:lnTo>
                    <a:pt x="531130" y="20455"/>
                  </a:lnTo>
                  <a:lnTo>
                    <a:pt x="529883" y="20244"/>
                  </a:lnTo>
                  <a:lnTo>
                    <a:pt x="528586" y="20039"/>
                  </a:lnTo>
                  <a:lnTo>
                    <a:pt x="527314" y="19834"/>
                  </a:lnTo>
                  <a:lnTo>
                    <a:pt x="525991" y="19628"/>
                  </a:lnTo>
                  <a:lnTo>
                    <a:pt x="524694" y="19434"/>
                  </a:lnTo>
                  <a:lnTo>
                    <a:pt x="523346" y="19239"/>
                  </a:lnTo>
                  <a:lnTo>
                    <a:pt x="522023" y="19050"/>
                  </a:lnTo>
                  <a:lnTo>
                    <a:pt x="520649" y="18860"/>
                  </a:lnTo>
                  <a:lnTo>
                    <a:pt x="519275" y="18676"/>
                  </a:lnTo>
                  <a:lnTo>
                    <a:pt x="517444" y="18439"/>
                  </a:lnTo>
                  <a:lnTo>
                    <a:pt x="515587" y="18208"/>
                  </a:lnTo>
                  <a:lnTo>
                    <a:pt x="513704" y="17981"/>
                  </a:lnTo>
                  <a:lnTo>
                    <a:pt x="511796" y="17766"/>
                  </a:lnTo>
                  <a:lnTo>
                    <a:pt x="509889" y="17555"/>
                  </a:lnTo>
                  <a:lnTo>
                    <a:pt x="507955" y="17350"/>
                  </a:lnTo>
                  <a:lnTo>
                    <a:pt x="505997" y="17155"/>
                  </a:lnTo>
                  <a:lnTo>
                    <a:pt x="504038" y="16966"/>
                  </a:lnTo>
                  <a:lnTo>
                    <a:pt x="502079" y="16787"/>
                  </a:lnTo>
                  <a:lnTo>
                    <a:pt x="500095" y="16613"/>
                  </a:lnTo>
                  <a:lnTo>
                    <a:pt x="498085" y="16445"/>
                  </a:lnTo>
                  <a:lnTo>
                    <a:pt x="496076" y="16287"/>
                  </a:lnTo>
                  <a:lnTo>
                    <a:pt x="494040" y="16134"/>
                  </a:lnTo>
                  <a:lnTo>
                    <a:pt x="492005" y="15992"/>
                  </a:lnTo>
                  <a:lnTo>
                    <a:pt x="489945" y="15855"/>
                  </a:lnTo>
                  <a:lnTo>
                    <a:pt x="487884" y="15729"/>
                  </a:lnTo>
                  <a:lnTo>
                    <a:pt x="485798" y="15608"/>
                  </a:lnTo>
                  <a:lnTo>
                    <a:pt x="483712" y="15492"/>
                  </a:lnTo>
                  <a:lnTo>
                    <a:pt x="481626" y="15387"/>
                  </a:lnTo>
                  <a:lnTo>
                    <a:pt x="479515" y="15287"/>
                  </a:lnTo>
                  <a:lnTo>
                    <a:pt x="477404" y="15198"/>
                  </a:lnTo>
                  <a:lnTo>
                    <a:pt x="475292" y="15119"/>
                  </a:lnTo>
                  <a:lnTo>
                    <a:pt x="473155" y="15040"/>
                  </a:lnTo>
                  <a:lnTo>
                    <a:pt x="471019" y="14977"/>
                  </a:lnTo>
                  <a:lnTo>
                    <a:pt x="468856" y="14914"/>
                  </a:lnTo>
                  <a:lnTo>
                    <a:pt x="466720" y="14866"/>
                  </a:lnTo>
                  <a:lnTo>
                    <a:pt x="464557" y="14819"/>
                  </a:lnTo>
                  <a:lnTo>
                    <a:pt x="462395" y="14782"/>
                  </a:lnTo>
                  <a:lnTo>
                    <a:pt x="460207" y="14756"/>
                  </a:lnTo>
                  <a:lnTo>
                    <a:pt x="458045" y="14735"/>
                  </a:lnTo>
                  <a:lnTo>
                    <a:pt x="455857" y="14724"/>
                  </a:lnTo>
                  <a:lnTo>
                    <a:pt x="453670" y="14719"/>
                  </a:lnTo>
                  <a:lnTo>
                    <a:pt x="451813" y="14724"/>
                  </a:lnTo>
                  <a:lnTo>
                    <a:pt x="449930" y="14735"/>
                  </a:lnTo>
                  <a:lnTo>
                    <a:pt x="448073" y="14745"/>
                  </a:lnTo>
                  <a:lnTo>
                    <a:pt x="446216" y="14766"/>
                  </a:lnTo>
                  <a:lnTo>
                    <a:pt x="444359" y="14798"/>
                  </a:lnTo>
                  <a:lnTo>
                    <a:pt x="442502" y="14829"/>
                  </a:lnTo>
                  <a:lnTo>
                    <a:pt x="440645" y="14866"/>
                  </a:lnTo>
                  <a:lnTo>
                    <a:pt x="438814" y="14914"/>
                  </a:lnTo>
                  <a:lnTo>
                    <a:pt x="436957" y="14961"/>
                  </a:lnTo>
                  <a:lnTo>
                    <a:pt x="435100" y="15019"/>
                  </a:lnTo>
                  <a:lnTo>
                    <a:pt x="433268" y="15082"/>
                  </a:lnTo>
                  <a:lnTo>
                    <a:pt x="431411" y="15150"/>
                  </a:lnTo>
                  <a:lnTo>
                    <a:pt x="429579" y="15224"/>
                  </a:lnTo>
                  <a:lnTo>
                    <a:pt x="427748" y="15308"/>
                  </a:lnTo>
                  <a:lnTo>
                    <a:pt x="425916" y="15392"/>
                  </a:lnTo>
                  <a:lnTo>
                    <a:pt x="424085" y="15487"/>
                  </a:lnTo>
                  <a:lnTo>
                    <a:pt x="423474" y="15182"/>
                  </a:lnTo>
                  <a:lnTo>
                    <a:pt x="422813" y="14882"/>
                  </a:lnTo>
                  <a:lnTo>
                    <a:pt x="422151" y="14582"/>
                  </a:lnTo>
                  <a:lnTo>
                    <a:pt x="421465" y="14287"/>
                  </a:lnTo>
                  <a:lnTo>
                    <a:pt x="420752" y="13993"/>
                  </a:lnTo>
                  <a:lnTo>
                    <a:pt x="420040" y="13698"/>
                  </a:lnTo>
                  <a:lnTo>
                    <a:pt x="419302" y="13403"/>
                  </a:lnTo>
                  <a:lnTo>
                    <a:pt x="418539" y="13114"/>
                  </a:lnTo>
                  <a:lnTo>
                    <a:pt x="417751" y="12830"/>
                  </a:lnTo>
                  <a:lnTo>
                    <a:pt x="416962" y="12540"/>
                  </a:lnTo>
                  <a:lnTo>
                    <a:pt x="416148" y="12256"/>
                  </a:lnTo>
                  <a:lnTo>
                    <a:pt x="415308" y="11977"/>
                  </a:lnTo>
                  <a:lnTo>
                    <a:pt x="414444" y="11693"/>
                  </a:lnTo>
                  <a:lnTo>
                    <a:pt x="413579" y="11419"/>
                  </a:lnTo>
                  <a:lnTo>
                    <a:pt x="412688" y="11141"/>
                  </a:lnTo>
                  <a:lnTo>
                    <a:pt x="411798" y="10867"/>
                  </a:lnTo>
                  <a:lnTo>
                    <a:pt x="410399" y="10462"/>
                  </a:lnTo>
                  <a:lnTo>
                    <a:pt x="408949" y="10062"/>
                  </a:lnTo>
                  <a:lnTo>
                    <a:pt x="407473" y="9662"/>
                  </a:lnTo>
                  <a:lnTo>
                    <a:pt x="405973" y="9278"/>
                  </a:lnTo>
                  <a:lnTo>
                    <a:pt x="404421" y="8894"/>
                  </a:lnTo>
                  <a:lnTo>
                    <a:pt x="402844" y="8515"/>
                  </a:lnTo>
                  <a:lnTo>
                    <a:pt x="401241" y="8146"/>
                  </a:lnTo>
                  <a:lnTo>
                    <a:pt x="399588" y="7783"/>
                  </a:lnTo>
                  <a:lnTo>
                    <a:pt x="397909" y="7431"/>
                  </a:lnTo>
                  <a:lnTo>
                    <a:pt x="396179" y="7078"/>
                  </a:lnTo>
                  <a:lnTo>
                    <a:pt x="394424" y="6736"/>
                  </a:lnTo>
                  <a:lnTo>
                    <a:pt x="392643" y="6405"/>
                  </a:lnTo>
                  <a:lnTo>
                    <a:pt x="390837" y="6073"/>
                  </a:lnTo>
                  <a:lnTo>
                    <a:pt x="388980" y="5752"/>
                  </a:lnTo>
                  <a:lnTo>
                    <a:pt x="387097" y="5442"/>
                  </a:lnTo>
                  <a:lnTo>
                    <a:pt x="385189" y="5137"/>
                  </a:lnTo>
                  <a:lnTo>
                    <a:pt x="383231" y="4831"/>
                  </a:lnTo>
                  <a:lnTo>
                    <a:pt x="381246" y="4542"/>
                  </a:lnTo>
                  <a:lnTo>
                    <a:pt x="379237" y="4252"/>
                  </a:lnTo>
                  <a:lnTo>
                    <a:pt x="377176" y="3979"/>
                  </a:lnTo>
                  <a:lnTo>
                    <a:pt x="375116" y="3710"/>
                  </a:lnTo>
                  <a:lnTo>
                    <a:pt x="373030" y="3453"/>
                  </a:lnTo>
                  <a:lnTo>
                    <a:pt x="370918" y="3205"/>
                  </a:lnTo>
                  <a:lnTo>
                    <a:pt x="368807" y="2963"/>
                  </a:lnTo>
                  <a:lnTo>
                    <a:pt x="366645" y="2732"/>
                  </a:lnTo>
                  <a:lnTo>
                    <a:pt x="364457" y="2505"/>
                  </a:lnTo>
                  <a:lnTo>
                    <a:pt x="362269" y="2295"/>
                  </a:lnTo>
                  <a:lnTo>
                    <a:pt x="360056" y="2090"/>
                  </a:lnTo>
                  <a:lnTo>
                    <a:pt x="357818" y="1890"/>
                  </a:lnTo>
                  <a:lnTo>
                    <a:pt x="355554" y="1706"/>
                  </a:lnTo>
                  <a:lnTo>
                    <a:pt x="353264" y="1527"/>
                  </a:lnTo>
                  <a:lnTo>
                    <a:pt x="350975" y="1358"/>
                  </a:lnTo>
                  <a:lnTo>
                    <a:pt x="348583" y="1195"/>
                  </a:lnTo>
                  <a:lnTo>
                    <a:pt x="346167" y="1043"/>
                  </a:lnTo>
                  <a:lnTo>
                    <a:pt x="343750" y="901"/>
                  </a:lnTo>
                  <a:lnTo>
                    <a:pt x="341333" y="769"/>
                  </a:lnTo>
                  <a:lnTo>
                    <a:pt x="338866" y="648"/>
                  </a:lnTo>
                  <a:lnTo>
                    <a:pt x="336424" y="532"/>
                  </a:lnTo>
                  <a:lnTo>
                    <a:pt x="333956" y="432"/>
                  </a:lnTo>
                  <a:lnTo>
                    <a:pt x="331463" y="343"/>
                  </a:lnTo>
                  <a:lnTo>
                    <a:pt x="328996" y="264"/>
                  </a:lnTo>
                  <a:lnTo>
                    <a:pt x="326503" y="195"/>
                  </a:lnTo>
                  <a:lnTo>
                    <a:pt x="323984" y="132"/>
                  </a:lnTo>
                  <a:lnTo>
                    <a:pt x="321466" y="85"/>
                  </a:lnTo>
                  <a:lnTo>
                    <a:pt x="318948" y="48"/>
                  </a:lnTo>
                  <a:lnTo>
                    <a:pt x="316429" y="22"/>
                  </a:lnTo>
                  <a:lnTo>
                    <a:pt x="313885" y="6"/>
                  </a:lnTo>
                  <a:lnTo>
                    <a:pt x="3113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26"/>
          <p:cNvSpPr txBox="1"/>
          <p:nvPr>
            <p:ph type="title"/>
          </p:nvPr>
        </p:nvSpPr>
        <p:spPr>
          <a:xfrm>
            <a:off x="720000" y="540000"/>
            <a:ext cx="27267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1.</a:t>
            </a:r>
            <a:r>
              <a:rPr lang="en" sz="4000"/>
              <a:t> 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PRÉSENTATION DE L’ENTREPRISE PROSOLUCE</a:t>
            </a:r>
            <a:endParaRPr sz="1700"/>
          </a:p>
        </p:txBody>
      </p:sp>
      <p:sp>
        <p:nvSpPr>
          <p:cNvPr id="3602" name="Google Shape;3602;p26"/>
          <p:cNvSpPr txBox="1"/>
          <p:nvPr>
            <p:ph idx="4294967295" type="title"/>
          </p:nvPr>
        </p:nvSpPr>
        <p:spPr>
          <a:xfrm>
            <a:off x="3593000" y="1124425"/>
            <a:ext cx="1572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Localisation :</a:t>
            </a:r>
            <a:endParaRPr sz="1600"/>
          </a:p>
        </p:txBody>
      </p:sp>
      <p:sp>
        <p:nvSpPr>
          <p:cNvPr id="3603" name="Google Shape;3603;p26"/>
          <p:cNvSpPr txBox="1"/>
          <p:nvPr>
            <p:ph idx="4294967295" type="subTitle"/>
          </p:nvPr>
        </p:nvSpPr>
        <p:spPr>
          <a:xfrm>
            <a:off x="5165000" y="1148113"/>
            <a:ext cx="2769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rell"/>
              <a:buNone/>
            </a:pPr>
            <a:r>
              <a:rPr lang="en" sz="1500"/>
              <a:t>Encausse-les-Thermes (31)</a:t>
            </a:r>
            <a:endParaRPr b="0" i="0" sz="1500" u="none" cap="none" strike="noStrike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cxnSp>
        <p:nvCxnSpPr>
          <p:cNvPr id="3604" name="Google Shape;3604;p26"/>
          <p:cNvCxnSpPr/>
          <p:nvPr/>
        </p:nvCxnSpPr>
        <p:spPr>
          <a:xfrm>
            <a:off x="4571150" y="1060675"/>
            <a:ext cx="1481400" cy="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5" name="Google Shape;3605;p26"/>
          <p:cNvSpPr txBox="1"/>
          <p:nvPr>
            <p:ph idx="4294967295" type="title"/>
          </p:nvPr>
        </p:nvSpPr>
        <p:spPr>
          <a:xfrm>
            <a:off x="3593000" y="687475"/>
            <a:ext cx="978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/>
              <a:t>Nom :</a:t>
            </a:r>
            <a:endParaRPr sz="1600"/>
          </a:p>
        </p:txBody>
      </p:sp>
      <p:sp>
        <p:nvSpPr>
          <p:cNvPr id="3606" name="Google Shape;3606;p26"/>
          <p:cNvSpPr txBox="1"/>
          <p:nvPr>
            <p:ph idx="4294967295" type="subTitle"/>
          </p:nvPr>
        </p:nvSpPr>
        <p:spPr>
          <a:xfrm>
            <a:off x="4583900" y="686725"/>
            <a:ext cx="1393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rell"/>
              <a:buNone/>
            </a:pPr>
            <a:r>
              <a:rPr lang="en" sz="1500"/>
              <a:t>PROSOLUCE</a:t>
            </a:r>
            <a:endParaRPr b="0" i="0" sz="1500" u="none" cap="none" strike="noStrike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cxnSp>
        <p:nvCxnSpPr>
          <p:cNvPr id="3607" name="Google Shape;3607;p26"/>
          <p:cNvCxnSpPr/>
          <p:nvPr/>
        </p:nvCxnSpPr>
        <p:spPr>
          <a:xfrm flipH="1" rot="10800000">
            <a:off x="5165000" y="1436413"/>
            <a:ext cx="28266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OSOLUCE | LinkedIn" id="3608" name="Google Shape;36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200" y="2671400"/>
            <a:ext cx="4801150" cy="185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soluce, développeur de contacts" id="3609" name="Google Shape;36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900" y="1764425"/>
            <a:ext cx="3635750" cy="7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0" name="Google Shape;36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9525" y="1882050"/>
            <a:ext cx="4382500" cy="24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eed04c3178_0_0"/>
          <p:cNvSpPr txBox="1"/>
          <p:nvPr>
            <p:ph type="title"/>
          </p:nvPr>
        </p:nvSpPr>
        <p:spPr>
          <a:xfrm>
            <a:off x="720000" y="540000"/>
            <a:ext cx="27267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</a:t>
            </a:r>
            <a:r>
              <a:rPr lang="en" sz="4000"/>
              <a:t>. 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LES MISSIONS RÉALISÉES DANS L’ENTREPRISE</a:t>
            </a:r>
            <a:endParaRPr sz="1700"/>
          </a:p>
        </p:txBody>
      </p:sp>
      <p:pic>
        <p:nvPicPr>
          <p:cNvPr id="3616" name="Google Shape;3616;geed04c317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425" y="1937175"/>
            <a:ext cx="46577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geed04c3178_0_0"/>
          <p:cNvSpPr txBox="1"/>
          <p:nvPr/>
        </p:nvSpPr>
        <p:spPr>
          <a:xfrm>
            <a:off x="3518125" y="598825"/>
            <a:ext cx="41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1. </a:t>
            </a:r>
            <a:r>
              <a:rPr lang="en">
                <a:latin typeface="Cantarell"/>
                <a:ea typeface="Cantarell"/>
                <a:cs typeface="Cantarell"/>
                <a:sym typeface="Cantarell"/>
              </a:rPr>
              <a:t>Hotel Pédussaut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618" name="Google Shape;3618;geed04c3178_0_0"/>
          <p:cNvSpPr txBox="1"/>
          <p:nvPr/>
        </p:nvSpPr>
        <p:spPr>
          <a:xfrm>
            <a:off x="3518125" y="999025"/>
            <a:ext cx="41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2. Century 21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3619" name="Google Shape;3619;geed04c317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588" y="1937175"/>
            <a:ext cx="3222489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0" name="Google Shape;3620;geed04c3178_0_0"/>
          <p:cNvSpPr txBox="1"/>
          <p:nvPr/>
        </p:nvSpPr>
        <p:spPr>
          <a:xfrm>
            <a:off x="5680875" y="598825"/>
            <a:ext cx="41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3. Gan Assurances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3621" name="Google Shape;3621;geed04c317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5975" y="1737150"/>
            <a:ext cx="423862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2" name="Google Shape;3622;geed04c3178_0_0"/>
          <p:cNvSpPr txBox="1"/>
          <p:nvPr/>
        </p:nvSpPr>
        <p:spPr>
          <a:xfrm>
            <a:off x="5680875" y="999025"/>
            <a:ext cx="41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4. PRO&amp;Cie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3623" name="Google Shape;3623;geed04c317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499" y="2214800"/>
            <a:ext cx="4529576" cy="182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geed04c3178_1_12"/>
          <p:cNvSpPr txBox="1"/>
          <p:nvPr>
            <p:ph type="title"/>
          </p:nvPr>
        </p:nvSpPr>
        <p:spPr>
          <a:xfrm>
            <a:off x="720000" y="540000"/>
            <a:ext cx="27267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</a:t>
            </a:r>
            <a:r>
              <a:rPr lang="en" sz="4000"/>
              <a:t>. 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LE PROJET QUE J’AI RÉALISÉ POUR L’ENTREPRISE</a:t>
            </a:r>
            <a:endParaRPr sz="1700"/>
          </a:p>
        </p:txBody>
      </p:sp>
      <p:pic>
        <p:nvPicPr>
          <p:cNvPr id="3629" name="Google Shape;3629;geed04c3178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50" y="2269650"/>
            <a:ext cx="4742850" cy="20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0" name="Google Shape;3630;geed04c3178_1_12"/>
          <p:cNvSpPr txBox="1"/>
          <p:nvPr/>
        </p:nvSpPr>
        <p:spPr>
          <a:xfrm>
            <a:off x="3518100" y="540000"/>
            <a:ext cx="397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SITUATION DE BASE : Service interne permettant de lister dynamiquement les numéros de </a:t>
            </a:r>
            <a:r>
              <a:rPr lang="en">
                <a:latin typeface="Cantarell"/>
                <a:ea typeface="Cantarell"/>
                <a:cs typeface="Cantarell"/>
                <a:sym typeface="Cantarell"/>
              </a:rPr>
              <a:t>téléphones</a:t>
            </a:r>
            <a:r>
              <a:rPr lang="en">
                <a:latin typeface="Cantarell"/>
                <a:ea typeface="Cantarell"/>
                <a:cs typeface="Cantarell"/>
                <a:sym typeface="Cantarell"/>
              </a:rPr>
              <a:t> utilisés par chaque entreprises et chaque contact.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631" name="Google Shape;3631;geed04c3178_1_12"/>
          <p:cNvSpPr txBox="1"/>
          <p:nvPr/>
        </p:nvSpPr>
        <p:spPr>
          <a:xfrm>
            <a:off x="3518100" y="1781550"/>
            <a:ext cx="33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SOLUTION PROPOSÉE :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3632" name="Google Shape;3632;geed04c3178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00" y="2239097"/>
            <a:ext cx="3978000" cy="213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geed04c3178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5050" y="2277415"/>
            <a:ext cx="4742849" cy="205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4" name="Google Shape;3634;geed04c3178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2850" y="2359975"/>
            <a:ext cx="4447225" cy="18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5" name="Google Shape;3635;geed04c3178_1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0075" y="2167901"/>
            <a:ext cx="4447225" cy="22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6" name="Google Shape;3636;geed04c3178_1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4688" y="2192110"/>
            <a:ext cx="3977999" cy="222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7" name="Google Shape;3637;geed04c3178_1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2024" y="2167887"/>
            <a:ext cx="4163352" cy="22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geed04c3178_1_41"/>
          <p:cNvSpPr txBox="1"/>
          <p:nvPr>
            <p:ph type="title"/>
          </p:nvPr>
        </p:nvSpPr>
        <p:spPr>
          <a:xfrm>
            <a:off x="720000" y="540000"/>
            <a:ext cx="27267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</a:t>
            </a:r>
            <a:r>
              <a:rPr lang="en" sz="4000"/>
              <a:t>. 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BILAN DU STAGE</a:t>
            </a:r>
            <a:endParaRPr sz="1700"/>
          </a:p>
        </p:txBody>
      </p:sp>
      <p:pic>
        <p:nvPicPr>
          <p:cNvPr id="3643" name="Google Shape;3643;geed04c3178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025" y="1763522"/>
            <a:ext cx="3971800" cy="19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4" name="Google Shape;3644;geed04c3178_1_41"/>
          <p:cNvSpPr txBox="1"/>
          <p:nvPr/>
        </p:nvSpPr>
        <p:spPr>
          <a:xfrm>
            <a:off x="3567025" y="598825"/>
            <a:ext cx="32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- Utilisation des librairies CSS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3645" name="Google Shape;3645;geed04c3178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775" y="2897900"/>
            <a:ext cx="3119949" cy="15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geed04c3178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700" y="1763525"/>
            <a:ext cx="4146650" cy="20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7" name="Google Shape;3647;geed04c3178_1_41"/>
          <p:cNvSpPr txBox="1"/>
          <p:nvPr/>
        </p:nvSpPr>
        <p:spPr>
          <a:xfrm>
            <a:off x="3567025" y="794025"/>
            <a:ext cx="39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- Meilleur expérience avec les outils utilisés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3648" name="Google Shape;3648;geed04c3178_1_41"/>
          <p:cNvSpPr txBox="1"/>
          <p:nvPr/>
        </p:nvSpPr>
        <p:spPr>
          <a:xfrm>
            <a:off x="3567025" y="999025"/>
            <a:ext cx="390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- Voir réellement ce qu’est le monde du travail dans l’informatique</a:t>
            </a:r>
            <a:endParaRPr>
              <a:latin typeface="Cantarell"/>
              <a:ea typeface="Cantarell"/>
              <a:cs typeface="Cantarell"/>
              <a:sym typeface="Cantarel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lorful Book Report by Slidesgo">
  <a:themeElements>
    <a:clrScheme name="Simple Light">
      <a:dk1>
        <a:srgbClr val="191919"/>
      </a:dk1>
      <a:lt1>
        <a:srgbClr val="FFFBD6"/>
      </a:lt1>
      <a:dk2>
        <a:srgbClr val="8DCAD3"/>
      </a:dk2>
      <a:lt2>
        <a:srgbClr val="FF8087"/>
      </a:lt2>
      <a:accent1>
        <a:srgbClr val="FEAC6A"/>
      </a:accent1>
      <a:accent2>
        <a:srgbClr val="42A7DE"/>
      </a:accent2>
      <a:accent3>
        <a:srgbClr val="D7A5D7"/>
      </a:accent3>
      <a:accent4>
        <a:srgbClr val="6BCE95"/>
      </a:accent4>
      <a:accent5>
        <a:srgbClr val="FA4205"/>
      </a:accent5>
      <a:accent6>
        <a:srgbClr val="FFBC3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